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activeX/activeX4.xml" ContentType="application/vnd.ms-office.activeX+xml"/>
  <Override PartName="/ppt/activeX/activeX5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16662400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0583"/>
  <ax:ocxPr ax:name="_cy" ax:value="10583"/>
  <ax:ocxPr ax:name="FlashVars" ax:value=""/>
  <ax:ocxPr ax:name="Movie" ax:value="C:\DOCUME~1\CCPS\LOCALS~1\Temp\SMART Technologies\SMART Notebook\NotebookCrashRecovery\Notebook\flash\flash13\Dice-Ian-Red.swf"/>
  <ax:ocxPr ax:name="Src" ax:value="C:\DOCUME~1\CCPS\LOCALS~1\Temp\SMART Technologies\SMART Notebook\NotebookCrashRecovery\Notebook\flash\flash13\Dice-Ian-Red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1994"/>
  <ax:ocxPr ax:name="_cy" ax:value="11994"/>
  <ax:ocxPr ax:name="FlashVars" ax:value=""/>
  <ax:ocxPr ax:name="Movie" ax:value="C:\DOCUME~1\CCPS\LOCALS~1\Temp\SMART Technologies\SMART Notebook\NotebookCrashRecovery\Notebook\flash\flash21\Spinner - 4 - add persistence.swf"/>
  <ax:ocxPr ax:name="Src" ax:value="C:\DOCUME~1\CCPS\LOCALS~1\Temp\SMART Technologies\SMART Notebook\NotebookCrashRecovery\Notebook\flash\flash21\Spinner - 4 - add persistence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5522"/>
  <ax:ocxPr ax:name="_cy" ax:value="8819"/>
  <ax:ocxPr ax:name="FlashVars" ax:value=""/>
  <ax:ocxPr ax:name="Movie" ax:value="C:\DOCUME~1\CCPS\LOCALS~1\Temp\SMART Technologies\SMART Notebook\NotebookCrashRecovery\Notebook\flash\flash41\Protractor180.swf"/>
  <ax:ocxPr ax:name="Src" ax:value="C:\DOCUME~1\CCPS\LOCALS~1\Temp\SMART Technologies\SMART Notebook\NotebookCrashRecovery\Notebook\flash\flash41\Protractor180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003"/>
  <ax:ocxPr ax:name="_cy" ax:value="14962"/>
  <ax:ocxPr ax:name="FlashVars" ax:value=""/>
  <ax:ocxPr ax:name="Movie" ax:value="C:\DOCUME~1\CCPS\LOCALS~1\Temp\SMART Technologies\SMART Notebook\NotebookCrashRecovery\Notebook\flash\flash51\SLinear.swf"/>
  <ax:ocxPr ax:name="Src" ax:value="C:\DOCUME~1\CCPS\LOCALS~1\Temp\SMART Technologies\SMART Notebook\NotebookCrashRecovery\Notebook\flash\flash51\SLinear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7219"/>
  <ax:ocxPr ax:name="_cy" ax:value="18477"/>
  <ax:ocxPr ax:name="FlashVars" ax:value=""/>
  <ax:ocxPr ax:name="Movie" ax:value="C:\DOCUME~1\CCPS\LOCALS~1\Temp\SMART Technologies\SMART Notebook\NotebookCrashRecovery\Notebook\flash\flash3\thermometer updated new components.swf"/>
  <ax:ocxPr ax:name="Src" ax:value="C:\DOCUME~1\CCPS\LOCALS~1\Temp\SMART Technologies\SMART Notebook\NotebookCrashRecovery\Notebook\flash\flash3\thermometer updated new components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6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3921"/>
  <ax:ocxPr ax:name="_cy" ax:value="9009"/>
  <ax:ocxPr ax:name="FlashVars" ax:value=""/>
  <ax:ocxPr ax:name="Movie" ax:value="C:\DOCUME~1\CCPS\LOCALS~1\Temp\SMART Technologies\SMART Notebook\NotebookCrashRecovery\Notebook\flash\flash7\ClickandReveal-Rectangle.swf"/>
  <ax:ocxPr ax:name="Src" ax:value="C:\DOCUME~1\CCPS\LOCALS~1\Temp\SMART Technologies\SMART Notebook\NotebookCrashRecovery\Notebook\flash\flash7\ClickandReveal-Rectangle.swf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176147"/>
            <a:ext cx="8636000" cy="3571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442027"/>
            <a:ext cx="7112000" cy="425816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667272"/>
            <a:ext cx="2286000" cy="142170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67272"/>
            <a:ext cx="6688667" cy="142170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10707138"/>
            <a:ext cx="8636000" cy="33093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7062237"/>
            <a:ext cx="8636000" cy="36448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887897"/>
            <a:ext cx="4487333" cy="109964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3887897"/>
            <a:ext cx="4487333" cy="109964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729756"/>
            <a:ext cx="4489098" cy="15543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5284141"/>
            <a:ext cx="4489098" cy="96001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3729756"/>
            <a:ext cx="4490861" cy="15543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5284141"/>
            <a:ext cx="4490861" cy="96001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63410"/>
            <a:ext cx="3342570" cy="28233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663414"/>
            <a:ext cx="5679722" cy="142208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3486765"/>
            <a:ext cx="3342570" cy="113975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11663680"/>
            <a:ext cx="6096000" cy="1376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488816"/>
            <a:ext cx="6096000" cy="9997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13040643"/>
            <a:ext cx="6096000" cy="19555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667268"/>
            <a:ext cx="9144000" cy="2777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887897"/>
            <a:ext cx="9144000" cy="10996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15443580"/>
            <a:ext cx="2370667" cy="887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800CB-FE5E-4DCD-A5FB-13B22F67C5B8}" type="datetimeFigureOut">
              <a:rPr lang="en-US" smtClean="0"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15443580"/>
            <a:ext cx="3217333" cy="887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15443580"/>
            <a:ext cx="2370667" cy="887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CB976-518C-444A-A668-0FA5B67396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sunursing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audio" Target="file:///E:\smart%20notebook%2010%20beginning%20for%20dsu\DRUMS_COMEDY_SNA_CT102902.mp3" TargetMode="External"/><Relationship Id="rId7" Type="http://schemas.openxmlformats.org/officeDocument/2006/relationships/image" Target="../media/image35.png"/><Relationship Id="rId2" Type="http://schemas.openxmlformats.org/officeDocument/2006/relationships/audio" Target="file:///E:\smart%20notebook%2010%20beginning%20for%20dsu\CROWD_CHEER_SMAL_60829601.mp3" TargetMode="Externa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control" Target="../activeX/activeX2.xml"/><Relationship Id="rId4" Type="http://schemas.openxmlformats.org/officeDocument/2006/relationships/control" Target="../activeX/activeX1.xml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4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jpeg"/><Relationship Id="rId5" Type="http://schemas.openxmlformats.org/officeDocument/2006/relationships/hyperlink" Target="http://www.aplusmath.com/Flashcards/addition.html" TargetMode="Externa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www.aplusmath.com/Flashcards/addition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hyperlink" Target="http://www.mdk12.org/instruction/clg/lesson_plans/algebra_data_analysis/G3_E1_I1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18" Type="http://schemas.openxmlformats.org/officeDocument/2006/relationships/image" Target="../media/image30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29.png"/><Relationship Id="rId2" Type="http://schemas.openxmlformats.org/officeDocument/2006/relationships/audio" Target="file:///E:\smart%20notebook%2010%20beginning%20for%20dsu\CROWD_CHEER_SMAL_60829601.mp3" TargetMode="External"/><Relationship Id="rId16" Type="http://schemas.openxmlformats.org/officeDocument/2006/relationships/image" Target="../media/image28.gif"/><Relationship Id="rId1" Type="http://schemas.openxmlformats.org/officeDocument/2006/relationships/audio" Target="file:///E:\smart%20notebook%2010%20beginning%20for%20dsu\Crowds_Applause__01636301.mp3" TargetMode="External"/><Relationship Id="rId6" Type="http://schemas.openxmlformats.org/officeDocument/2006/relationships/image" Target="../media/image22.png"/><Relationship Id="rId11" Type="http://schemas.openxmlformats.org/officeDocument/2006/relationships/image" Target="../media/image9.png"/><Relationship Id="rId5" Type="http://schemas.openxmlformats.org/officeDocument/2006/relationships/image" Target="../media/image21.png"/><Relationship Id="rId15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31.png"/><Relationship Id="rId4" Type="http://schemas.openxmlformats.org/officeDocument/2006/relationships/image" Target="../media/image20.png"/><Relationship Id="rId9" Type="http://schemas.openxmlformats.org/officeDocument/2006/relationships/image" Target="../media/image7.pn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18).jpe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511300" y="1854200"/>
            <a:ext cx="7391400" cy="34163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Smart Notebook and Smartboard training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DSU Nursing Department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December 12, 2008</a:t>
            </a:r>
          </a:p>
          <a:p>
            <a:endParaRPr lang="en-US" sz="2700" smtClean="0">
              <a:solidFill>
                <a:srgbClr val="0000FF"/>
              </a:solidFill>
              <a:latin typeface="Chalkboard - 28"/>
            </a:endParaRP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Instructor:  Donna Johnson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Email: donnarj1971@yahoo.com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Informational website created for training:</a:t>
            </a:r>
          </a:p>
          <a:p>
            <a:r>
              <a:rPr lang="en-US" sz="2700" smtClean="0">
                <a:solidFill>
                  <a:srgbClr val="0000FF"/>
                </a:solidFill>
                <a:latin typeface="Chalkboard - 28"/>
              </a:rPr>
              <a:t>http//:www.dsunursing.wikispaces.com</a:t>
            </a:r>
            <a:endParaRPr lang="en-US" sz="2700">
              <a:solidFill>
                <a:srgbClr val="0000FF"/>
              </a:solidFill>
              <a:latin typeface="Chalkboard - 28"/>
            </a:endParaRPr>
          </a:p>
        </p:txBody>
      </p:sp>
      <p:pic>
        <p:nvPicPr>
          <p:cNvPr id="4" name="Picture 3" descr="S(2).png">
            <a:hlinkClick r:id="rId3"/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0" y="2679700"/>
            <a:ext cx="1739900" cy="1358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355600"/>
            <a:ext cx="76454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FF"/>
                </a:solidFill>
                <a:latin typeface="Arial - 36"/>
              </a:rPr>
              <a:t>Smartboard Gallery Demonstration</a:t>
            </a:r>
            <a:endParaRPr lang="en-US" sz="3500">
              <a:solidFill>
                <a:srgbClr val="0000FF"/>
              </a:solidFill>
              <a:latin typeface="Arial - 36"/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8366125" y="12700"/>
            <a:ext cx="1367282" cy="1260602"/>
            <a:chOff x="8366125" y="12700"/>
            <a:chExt cx="1367282" cy="1260602"/>
          </a:xfrm>
        </p:grpSpPr>
        <p:grpSp>
          <p:nvGrpSpPr>
            <p:cNvPr id="154" name="Group 153"/>
            <p:cNvGrpSpPr/>
            <p:nvPr/>
          </p:nvGrpSpPr>
          <p:grpSpPr>
            <a:xfrm>
              <a:off x="8369300" y="12700"/>
              <a:ext cx="1364107" cy="1257428"/>
              <a:chOff x="8369300" y="12700"/>
              <a:chExt cx="1364107" cy="1257428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9632315" y="903477"/>
                <a:ext cx="13336" cy="98807"/>
              </a:xfrm>
              <a:custGeom>
                <a:avLst/>
                <a:gdLst/>
                <a:ahLst/>
                <a:cxnLst/>
                <a:rect l="0" t="0" r="0" b="0"/>
                <a:pathLst>
                  <a:path w="13336" h="98807">
                    <a:moveTo>
                      <a:pt x="0" y="98806"/>
                    </a:moveTo>
                    <a:lnTo>
                      <a:pt x="0" y="0"/>
                    </a:lnTo>
                    <a:lnTo>
                      <a:pt x="5715" y="11939"/>
                    </a:lnTo>
                    <a:lnTo>
                      <a:pt x="9905" y="23876"/>
                    </a:lnTo>
                    <a:lnTo>
                      <a:pt x="12445" y="36069"/>
                    </a:lnTo>
                    <a:lnTo>
                      <a:pt x="13335" y="48769"/>
                    </a:lnTo>
                    <a:lnTo>
                      <a:pt x="12445" y="61469"/>
                    </a:lnTo>
                    <a:lnTo>
                      <a:pt x="9905" y="74169"/>
                    </a:lnTo>
                    <a:lnTo>
                      <a:pt x="5715" y="8661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9631680" y="902969"/>
                <a:ext cx="13971" cy="99062"/>
              </a:xfrm>
              <a:custGeom>
                <a:avLst/>
                <a:gdLst/>
                <a:ahLst/>
                <a:cxnLst/>
                <a:rect l="0" t="0" r="0" b="0"/>
                <a:pathLst>
                  <a:path w="13971" h="99062">
                    <a:moveTo>
                      <a:pt x="0" y="99061"/>
                    </a:moveTo>
                    <a:lnTo>
                      <a:pt x="0" y="0"/>
                    </a:lnTo>
                    <a:lnTo>
                      <a:pt x="6350" y="12700"/>
                    </a:lnTo>
                    <a:lnTo>
                      <a:pt x="10160" y="24131"/>
                    </a:lnTo>
                    <a:lnTo>
                      <a:pt x="12700" y="36831"/>
                    </a:lnTo>
                    <a:lnTo>
                      <a:pt x="13970" y="49531"/>
                    </a:lnTo>
                    <a:lnTo>
                      <a:pt x="12700" y="60961"/>
                    </a:lnTo>
                    <a:lnTo>
                      <a:pt x="10160" y="74931"/>
                    </a:lnTo>
                    <a:lnTo>
                      <a:pt x="6350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8369427" y="902335"/>
                <a:ext cx="13590" cy="98933"/>
              </a:xfrm>
              <a:custGeom>
                <a:avLst/>
                <a:gdLst/>
                <a:ahLst/>
                <a:cxnLst/>
                <a:rect l="0" t="0" r="0" b="0"/>
                <a:pathLst>
                  <a:path w="13590" h="98933">
                    <a:moveTo>
                      <a:pt x="7619" y="86614"/>
                    </a:moveTo>
                    <a:lnTo>
                      <a:pt x="3555" y="74167"/>
                    </a:lnTo>
                    <a:lnTo>
                      <a:pt x="889" y="61722"/>
                    </a:lnTo>
                    <a:lnTo>
                      <a:pt x="0" y="48767"/>
                    </a:lnTo>
                    <a:lnTo>
                      <a:pt x="889" y="36195"/>
                    </a:lnTo>
                    <a:lnTo>
                      <a:pt x="3555" y="24129"/>
                    </a:lnTo>
                    <a:lnTo>
                      <a:pt x="7619" y="12065"/>
                    </a:lnTo>
                    <a:lnTo>
                      <a:pt x="13589" y="0"/>
                    </a:lnTo>
                    <a:lnTo>
                      <a:pt x="13589" y="98932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8369300" y="902969"/>
                <a:ext cx="13970" cy="97792"/>
              </a:xfrm>
              <a:custGeom>
                <a:avLst/>
                <a:gdLst/>
                <a:ahLst/>
                <a:cxnLst/>
                <a:rect l="0" t="0" r="0" b="0"/>
                <a:pathLst>
                  <a:path w="13970" h="97792">
                    <a:moveTo>
                      <a:pt x="13969" y="97791"/>
                    </a:moveTo>
                    <a:lnTo>
                      <a:pt x="13969" y="0"/>
                    </a:lnTo>
                    <a:lnTo>
                      <a:pt x="7619" y="11431"/>
                    </a:lnTo>
                    <a:lnTo>
                      <a:pt x="3809" y="22861"/>
                    </a:lnTo>
                    <a:lnTo>
                      <a:pt x="1269" y="35561"/>
                    </a:lnTo>
                    <a:lnTo>
                      <a:pt x="0" y="48261"/>
                    </a:lnTo>
                    <a:lnTo>
                      <a:pt x="1269" y="60961"/>
                    </a:lnTo>
                    <a:lnTo>
                      <a:pt x="3809" y="73661"/>
                    </a:lnTo>
                    <a:lnTo>
                      <a:pt x="7619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8381492" y="611251"/>
                <a:ext cx="1250189" cy="608585"/>
              </a:xfrm>
              <a:custGeom>
                <a:avLst/>
                <a:gdLst/>
                <a:ahLst/>
                <a:cxnLst/>
                <a:rect l="0" t="0" r="0" b="0"/>
                <a:pathLst>
                  <a:path w="1250189" h="608585">
                    <a:moveTo>
                      <a:pt x="0" y="0"/>
                    </a:moveTo>
                    <a:lnTo>
                      <a:pt x="8001" y="14604"/>
                    </a:lnTo>
                    <a:lnTo>
                      <a:pt x="20065" y="29210"/>
                    </a:lnTo>
                    <a:lnTo>
                      <a:pt x="36322" y="43942"/>
                    </a:lnTo>
                    <a:lnTo>
                      <a:pt x="56134" y="58928"/>
                    </a:lnTo>
                    <a:lnTo>
                      <a:pt x="79501" y="73786"/>
                    </a:lnTo>
                    <a:lnTo>
                      <a:pt x="106172" y="88137"/>
                    </a:lnTo>
                    <a:lnTo>
                      <a:pt x="135889" y="102489"/>
                    </a:lnTo>
                    <a:lnTo>
                      <a:pt x="168275" y="116204"/>
                    </a:lnTo>
                    <a:lnTo>
                      <a:pt x="203708" y="129286"/>
                    </a:lnTo>
                    <a:lnTo>
                      <a:pt x="241173" y="141986"/>
                    </a:lnTo>
                    <a:lnTo>
                      <a:pt x="281051" y="153669"/>
                    </a:lnTo>
                    <a:lnTo>
                      <a:pt x="322961" y="164337"/>
                    </a:lnTo>
                    <a:lnTo>
                      <a:pt x="366649" y="174117"/>
                    </a:lnTo>
                    <a:lnTo>
                      <a:pt x="411861" y="182499"/>
                    </a:lnTo>
                    <a:lnTo>
                      <a:pt x="458469" y="189992"/>
                    </a:lnTo>
                    <a:lnTo>
                      <a:pt x="506222" y="195707"/>
                    </a:lnTo>
                    <a:lnTo>
                      <a:pt x="554863" y="200025"/>
                    </a:lnTo>
                    <a:lnTo>
                      <a:pt x="604265" y="202691"/>
                    </a:lnTo>
                    <a:lnTo>
                      <a:pt x="654176" y="203707"/>
                    </a:lnTo>
                    <a:lnTo>
                      <a:pt x="704341" y="202691"/>
                    </a:lnTo>
                    <a:lnTo>
                      <a:pt x="754634" y="199643"/>
                    </a:lnTo>
                    <a:lnTo>
                      <a:pt x="804544" y="194564"/>
                    </a:lnTo>
                    <a:lnTo>
                      <a:pt x="854201" y="187197"/>
                    </a:lnTo>
                    <a:lnTo>
                      <a:pt x="903477" y="177546"/>
                    </a:lnTo>
                    <a:lnTo>
                      <a:pt x="951738" y="165226"/>
                    </a:lnTo>
                    <a:lnTo>
                      <a:pt x="999236" y="150494"/>
                    </a:lnTo>
                    <a:lnTo>
                      <a:pt x="1045464" y="132842"/>
                    </a:lnTo>
                    <a:lnTo>
                      <a:pt x="1089914" y="112394"/>
                    </a:lnTo>
                    <a:lnTo>
                      <a:pt x="1111758" y="101218"/>
                    </a:lnTo>
                    <a:lnTo>
                      <a:pt x="1133221" y="89154"/>
                    </a:lnTo>
                    <a:lnTo>
                      <a:pt x="1153922" y="76326"/>
                    </a:lnTo>
                    <a:lnTo>
                      <a:pt x="1174241" y="62737"/>
                    </a:lnTo>
                    <a:lnTo>
                      <a:pt x="1194180" y="48260"/>
                    </a:lnTo>
                    <a:lnTo>
                      <a:pt x="1213485" y="33019"/>
                    </a:lnTo>
                    <a:lnTo>
                      <a:pt x="1232153" y="16890"/>
                    </a:lnTo>
                    <a:lnTo>
                      <a:pt x="1250188" y="0"/>
                    </a:lnTo>
                    <a:lnTo>
                      <a:pt x="1250188" y="411479"/>
                    </a:lnTo>
                    <a:lnTo>
                      <a:pt x="1233042" y="427101"/>
                    </a:lnTo>
                    <a:lnTo>
                      <a:pt x="1215136" y="442213"/>
                    </a:lnTo>
                    <a:lnTo>
                      <a:pt x="1196848" y="456310"/>
                    </a:lnTo>
                    <a:lnTo>
                      <a:pt x="1177671" y="469899"/>
                    </a:lnTo>
                    <a:lnTo>
                      <a:pt x="1158239" y="482473"/>
                    </a:lnTo>
                    <a:lnTo>
                      <a:pt x="1138174" y="494791"/>
                    </a:lnTo>
                    <a:lnTo>
                      <a:pt x="1096899" y="516762"/>
                    </a:lnTo>
                    <a:lnTo>
                      <a:pt x="1054100" y="536321"/>
                    </a:lnTo>
                    <a:lnTo>
                      <a:pt x="1009523" y="553338"/>
                    </a:lnTo>
                    <a:lnTo>
                      <a:pt x="964056" y="567816"/>
                    </a:lnTo>
                    <a:lnTo>
                      <a:pt x="917321" y="579882"/>
                    </a:lnTo>
                    <a:lnTo>
                      <a:pt x="869696" y="589787"/>
                    </a:lnTo>
                    <a:lnTo>
                      <a:pt x="821563" y="597662"/>
                    </a:lnTo>
                    <a:lnTo>
                      <a:pt x="772794" y="603123"/>
                    </a:lnTo>
                    <a:lnTo>
                      <a:pt x="724026" y="606932"/>
                    </a:lnTo>
                    <a:lnTo>
                      <a:pt x="675131" y="608584"/>
                    </a:lnTo>
                    <a:lnTo>
                      <a:pt x="626110" y="608584"/>
                    </a:lnTo>
                    <a:lnTo>
                      <a:pt x="577596" y="606932"/>
                    </a:lnTo>
                    <a:lnTo>
                      <a:pt x="529716" y="603757"/>
                    </a:lnTo>
                    <a:lnTo>
                      <a:pt x="482600" y="598932"/>
                    </a:lnTo>
                    <a:lnTo>
                      <a:pt x="436244" y="592709"/>
                    </a:lnTo>
                    <a:lnTo>
                      <a:pt x="391287" y="585088"/>
                    </a:lnTo>
                    <a:lnTo>
                      <a:pt x="347472" y="576452"/>
                    </a:lnTo>
                    <a:lnTo>
                      <a:pt x="305180" y="566546"/>
                    </a:lnTo>
                    <a:lnTo>
                      <a:pt x="264794" y="555751"/>
                    </a:lnTo>
                    <a:lnTo>
                      <a:pt x="226187" y="543940"/>
                    </a:lnTo>
                    <a:lnTo>
                      <a:pt x="189991" y="531240"/>
                    </a:lnTo>
                    <a:lnTo>
                      <a:pt x="155828" y="517906"/>
                    </a:lnTo>
                    <a:lnTo>
                      <a:pt x="124205" y="503809"/>
                    </a:lnTo>
                    <a:lnTo>
                      <a:pt x="95630" y="489204"/>
                    </a:lnTo>
                    <a:lnTo>
                      <a:pt x="69723" y="474218"/>
                    </a:lnTo>
                    <a:lnTo>
                      <a:pt x="46989" y="458851"/>
                    </a:lnTo>
                    <a:lnTo>
                      <a:pt x="27686" y="443229"/>
                    </a:lnTo>
                    <a:lnTo>
                      <a:pt x="12064" y="427354"/>
                    </a:lnTo>
                    <a:lnTo>
                      <a:pt x="0" y="411479"/>
                    </a:lnTo>
                    <a:close/>
                  </a:path>
                </a:pathLst>
              </a:custGeom>
              <a:solidFill>
                <a:srgbClr val="CC0000"/>
              </a:solidFill>
              <a:ln w="0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8382000" y="610869"/>
                <a:ext cx="124968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1249681" h="609601">
                    <a:moveTo>
                      <a:pt x="0" y="411481"/>
                    </a:moveTo>
                    <a:lnTo>
                      <a:pt x="11430" y="427991"/>
                    </a:lnTo>
                    <a:lnTo>
                      <a:pt x="26669" y="443231"/>
                    </a:lnTo>
                    <a:lnTo>
                      <a:pt x="46990" y="459741"/>
                    </a:lnTo>
                    <a:lnTo>
                      <a:pt x="68580" y="473711"/>
                    </a:lnTo>
                    <a:lnTo>
                      <a:pt x="95250" y="488950"/>
                    </a:lnTo>
                    <a:lnTo>
                      <a:pt x="123190" y="504191"/>
                    </a:lnTo>
                    <a:lnTo>
                      <a:pt x="154940" y="518161"/>
                    </a:lnTo>
                    <a:lnTo>
                      <a:pt x="189230" y="530861"/>
                    </a:lnTo>
                    <a:lnTo>
                      <a:pt x="226059" y="543561"/>
                    </a:lnTo>
                    <a:lnTo>
                      <a:pt x="264159" y="556261"/>
                    </a:lnTo>
                    <a:lnTo>
                      <a:pt x="304800" y="567691"/>
                    </a:lnTo>
                    <a:lnTo>
                      <a:pt x="346709" y="576581"/>
                    </a:lnTo>
                    <a:lnTo>
                      <a:pt x="391159" y="585470"/>
                    </a:lnTo>
                    <a:lnTo>
                      <a:pt x="435609" y="593091"/>
                    </a:lnTo>
                    <a:lnTo>
                      <a:pt x="481330" y="599441"/>
                    </a:lnTo>
                    <a:lnTo>
                      <a:pt x="529590" y="604520"/>
                    </a:lnTo>
                    <a:lnTo>
                      <a:pt x="577850" y="607061"/>
                    </a:lnTo>
                    <a:lnTo>
                      <a:pt x="626109" y="609600"/>
                    </a:lnTo>
                    <a:lnTo>
                      <a:pt x="674369" y="609600"/>
                    </a:lnTo>
                    <a:lnTo>
                      <a:pt x="723900" y="607061"/>
                    </a:lnTo>
                    <a:lnTo>
                      <a:pt x="772159" y="603250"/>
                    </a:lnTo>
                    <a:lnTo>
                      <a:pt x="821690" y="598170"/>
                    </a:lnTo>
                    <a:lnTo>
                      <a:pt x="868680" y="590550"/>
                    </a:lnTo>
                    <a:lnTo>
                      <a:pt x="916940" y="580391"/>
                    </a:lnTo>
                    <a:lnTo>
                      <a:pt x="963930" y="567691"/>
                    </a:lnTo>
                    <a:lnTo>
                      <a:pt x="1009650" y="553720"/>
                    </a:lnTo>
                    <a:lnTo>
                      <a:pt x="1052830" y="535941"/>
                    </a:lnTo>
                    <a:lnTo>
                      <a:pt x="1096009" y="516891"/>
                    </a:lnTo>
                    <a:lnTo>
                      <a:pt x="1137919" y="495300"/>
                    </a:lnTo>
                    <a:lnTo>
                      <a:pt x="1158240" y="482600"/>
                    </a:lnTo>
                    <a:lnTo>
                      <a:pt x="1177290" y="469900"/>
                    </a:lnTo>
                    <a:lnTo>
                      <a:pt x="1196340" y="455931"/>
                    </a:lnTo>
                    <a:lnTo>
                      <a:pt x="1215390" y="441961"/>
                    </a:lnTo>
                    <a:lnTo>
                      <a:pt x="1231900" y="427991"/>
                    </a:lnTo>
                    <a:lnTo>
                      <a:pt x="1249680" y="411481"/>
                    </a:lnTo>
                    <a:lnTo>
                      <a:pt x="1249680" y="0"/>
                    </a:lnTo>
                    <a:lnTo>
                      <a:pt x="1231900" y="17781"/>
                    </a:lnTo>
                    <a:lnTo>
                      <a:pt x="1212850" y="33021"/>
                    </a:lnTo>
                    <a:lnTo>
                      <a:pt x="1193800" y="48261"/>
                    </a:lnTo>
                    <a:lnTo>
                      <a:pt x="1173480" y="63500"/>
                    </a:lnTo>
                    <a:lnTo>
                      <a:pt x="1153159" y="76200"/>
                    </a:lnTo>
                    <a:lnTo>
                      <a:pt x="1132840" y="88900"/>
                    </a:lnTo>
                    <a:lnTo>
                      <a:pt x="1111250" y="101600"/>
                    </a:lnTo>
                    <a:lnTo>
                      <a:pt x="1089659" y="113031"/>
                    </a:lnTo>
                    <a:lnTo>
                      <a:pt x="1045209" y="133350"/>
                    </a:lnTo>
                    <a:lnTo>
                      <a:pt x="998219" y="151131"/>
                    </a:lnTo>
                    <a:lnTo>
                      <a:pt x="951230" y="165100"/>
                    </a:lnTo>
                    <a:lnTo>
                      <a:pt x="902969" y="177800"/>
                    </a:lnTo>
                    <a:lnTo>
                      <a:pt x="853440" y="187961"/>
                    </a:lnTo>
                    <a:lnTo>
                      <a:pt x="803909" y="194311"/>
                    </a:lnTo>
                    <a:lnTo>
                      <a:pt x="754380" y="199390"/>
                    </a:lnTo>
                    <a:lnTo>
                      <a:pt x="703580" y="203200"/>
                    </a:lnTo>
                    <a:lnTo>
                      <a:pt x="654050" y="203200"/>
                    </a:lnTo>
                    <a:lnTo>
                      <a:pt x="603250" y="203200"/>
                    </a:lnTo>
                    <a:lnTo>
                      <a:pt x="553719" y="200661"/>
                    </a:lnTo>
                    <a:lnTo>
                      <a:pt x="505459" y="195581"/>
                    </a:lnTo>
                    <a:lnTo>
                      <a:pt x="458469" y="190500"/>
                    </a:lnTo>
                    <a:lnTo>
                      <a:pt x="411480" y="182881"/>
                    </a:lnTo>
                    <a:lnTo>
                      <a:pt x="367030" y="173990"/>
                    </a:lnTo>
                    <a:lnTo>
                      <a:pt x="322580" y="165100"/>
                    </a:lnTo>
                    <a:lnTo>
                      <a:pt x="280669" y="153671"/>
                    </a:lnTo>
                    <a:lnTo>
                      <a:pt x="241300" y="142240"/>
                    </a:lnTo>
                    <a:lnTo>
                      <a:pt x="203200" y="129540"/>
                    </a:lnTo>
                    <a:lnTo>
                      <a:pt x="167640" y="116840"/>
                    </a:lnTo>
                    <a:lnTo>
                      <a:pt x="135890" y="102871"/>
                    </a:lnTo>
                    <a:lnTo>
                      <a:pt x="105409" y="87631"/>
                    </a:lnTo>
                    <a:lnTo>
                      <a:pt x="78740" y="73661"/>
                    </a:lnTo>
                    <a:lnTo>
                      <a:pt x="55880" y="59690"/>
                    </a:lnTo>
                    <a:lnTo>
                      <a:pt x="35559" y="44450"/>
                    </a:lnTo>
                    <a:lnTo>
                      <a:pt x="20319" y="29211"/>
                    </a:lnTo>
                    <a:lnTo>
                      <a:pt x="7619" y="15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8369427" y="253491"/>
                <a:ext cx="1274318" cy="488697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488697">
                    <a:moveTo>
                      <a:pt x="889" y="231903"/>
                    </a:moveTo>
                    <a:lnTo>
                      <a:pt x="3302" y="219457"/>
                    </a:lnTo>
                    <a:lnTo>
                      <a:pt x="7366" y="207138"/>
                    </a:lnTo>
                    <a:lnTo>
                      <a:pt x="12827" y="195200"/>
                    </a:lnTo>
                    <a:lnTo>
                      <a:pt x="20066" y="183389"/>
                    </a:lnTo>
                    <a:lnTo>
                      <a:pt x="28575" y="171704"/>
                    </a:lnTo>
                    <a:lnTo>
                      <a:pt x="38734" y="160275"/>
                    </a:lnTo>
                    <a:lnTo>
                      <a:pt x="50291" y="149352"/>
                    </a:lnTo>
                    <a:lnTo>
                      <a:pt x="62865" y="138304"/>
                    </a:lnTo>
                    <a:lnTo>
                      <a:pt x="76962" y="128017"/>
                    </a:lnTo>
                    <a:lnTo>
                      <a:pt x="92202" y="117729"/>
                    </a:lnTo>
                    <a:lnTo>
                      <a:pt x="108966" y="107697"/>
                    </a:lnTo>
                    <a:lnTo>
                      <a:pt x="126491" y="98172"/>
                    </a:lnTo>
                    <a:lnTo>
                      <a:pt x="145541" y="88900"/>
                    </a:lnTo>
                    <a:lnTo>
                      <a:pt x="165480" y="80011"/>
                    </a:lnTo>
                    <a:lnTo>
                      <a:pt x="186690" y="71629"/>
                    </a:lnTo>
                    <a:lnTo>
                      <a:pt x="208788" y="63627"/>
                    </a:lnTo>
                    <a:lnTo>
                      <a:pt x="231902" y="55754"/>
                    </a:lnTo>
                    <a:lnTo>
                      <a:pt x="256031" y="48642"/>
                    </a:lnTo>
                    <a:lnTo>
                      <a:pt x="281051" y="41784"/>
                    </a:lnTo>
                    <a:lnTo>
                      <a:pt x="306704" y="35434"/>
                    </a:lnTo>
                    <a:lnTo>
                      <a:pt x="333375" y="29592"/>
                    </a:lnTo>
                    <a:lnTo>
                      <a:pt x="360933" y="24004"/>
                    </a:lnTo>
                    <a:lnTo>
                      <a:pt x="389128" y="19177"/>
                    </a:lnTo>
                    <a:lnTo>
                      <a:pt x="418211" y="14733"/>
                    </a:lnTo>
                    <a:lnTo>
                      <a:pt x="447675" y="10922"/>
                    </a:lnTo>
                    <a:lnTo>
                      <a:pt x="508762" y="4827"/>
                    </a:lnTo>
                    <a:lnTo>
                      <a:pt x="572134" y="1270"/>
                    </a:lnTo>
                    <a:lnTo>
                      <a:pt x="637158" y="0"/>
                    </a:lnTo>
                    <a:lnTo>
                      <a:pt x="702182" y="1270"/>
                    </a:lnTo>
                    <a:lnTo>
                      <a:pt x="765682" y="4827"/>
                    </a:lnTo>
                    <a:lnTo>
                      <a:pt x="826642" y="10922"/>
                    </a:lnTo>
                    <a:lnTo>
                      <a:pt x="856106" y="14733"/>
                    </a:lnTo>
                    <a:lnTo>
                      <a:pt x="885190" y="19177"/>
                    </a:lnTo>
                    <a:lnTo>
                      <a:pt x="913383" y="24004"/>
                    </a:lnTo>
                    <a:lnTo>
                      <a:pt x="940942" y="29592"/>
                    </a:lnTo>
                    <a:lnTo>
                      <a:pt x="967613" y="35434"/>
                    </a:lnTo>
                    <a:lnTo>
                      <a:pt x="993520" y="41784"/>
                    </a:lnTo>
                    <a:lnTo>
                      <a:pt x="1018286" y="48642"/>
                    </a:lnTo>
                    <a:lnTo>
                      <a:pt x="1042416" y="55754"/>
                    </a:lnTo>
                    <a:lnTo>
                      <a:pt x="1065529" y="63627"/>
                    </a:lnTo>
                    <a:lnTo>
                      <a:pt x="1087628" y="71629"/>
                    </a:lnTo>
                    <a:lnTo>
                      <a:pt x="1108837" y="80011"/>
                    </a:lnTo>
                    <a:lnTo>
                      <a:pt x="1128649" y="88900"/>
                    </a:lnTo>
                    <a:lnTo>
                      <a:pt x="1147826" y="98172"/>
                    </a:lnTo>
                    <a:lnTo>
                      <a:pt x="1165352" y="107697"/>
                    </a:lnTo>
                    <a:lnTo>
                      <a:pt x="1182116" y="117729"/>
                    </a:lnTo>
                    <a:lnTo>
                      <a:pt x="1197355" y="128017"/>
                    </a:lnTo>
                    <a:lnTo>
                      <a:pt x="1211326" y="138304"/>
                    </a:lnTo>
                    <a:lnTo>
                      <a:pt x="1224279" y="149352"/>
                    </a:lnTo>
                    <a:lnTo>
                      <a:pt x="1235582" y="160275"/>
                    </a:lnTo>
                    <a:lnTo>
                      <a:pt x="1245742" y="171704"/>
                    </a:lnTo>
                    <a:lnTo>
                      <a:pt x="1254125" y="183389"/>
                    </a:lnTo>
                    <a:lnTo>
                      <a:pt x="1261364" y="195200"/>
                    </a:lnTo>
                    <a:lnTo>
                      <a:pt x="1266952" y="207138"/>
                    </a:lnTo>
                    <a:lnTo>
                      <a:pt x="1270889" y="219457"/>
                    </a:lnTo>
                    <a:lnTo>
                      <a:pt x="1273429" y="231903"/>
                    </a:lnTo>
                    <a:lnTo>
                      <a:pt x="1274317" y="244349"/>
                    </a:lnTo>
                    <a:lnTo>
                      <a:pt x="1273429" y="257049"/>
                    </a:lnTo>
                    <a:lnTo>
                      <a:pt x="1270889" y="269240"/>
                    </a:lnTo>
                    <a:lnTo>
                      <a:pt x="1266952" y="281560"/>
                    </a:lnTo>
                    <a:lnTo>
                      <a:pt x="1261364" y="293625"/>
                    </a:lnTo>
                    <a:lnTo>
                      <a:pt x="1254125" y="305435"/>
                    </a:lnTo>
                    <a:lnTo>
                      <a:pt x="1245742" y="317120"/>
                    </a:lnTo>
                    <a:lnTo>
                      <a:pt x="1235582" y="328422"/>
                    </a:lnTo>
                    <a:lnTo>
                      <a:pt x="1224279" y="339471"/>
                    </a:lnTo>
                    <a:lnTo>
                      <a:pt x="1211326" y="350393"/>
                    </a:lnTo>
                    <a:lnTo>
                      <a:pt x="1197355" y="361061"/>
                    </a:lnTo>
                    <a:lnTo>
                      <a:pt x="1182116" y="371095"/>
                    </a:lnTo>
                    <a:lnTo>
                      <a:pt x="1165352" y="381128"/>
                    </a:lnTo>
                    <a:lnTo>
                      <a:pt x="1147826" y="390525"/>
                    </a:lnTo>
                    <a:lnTo>
                      <a:pt x="1128649" y="399796"/>
                    </a:lnTo>
                    <a:lnTo>
                      <a:pt x="1108837" y="408686"/>
                    </a:lnTo>
                    <a:lnTo>
                      <a:pt x="1087628" y="417196"/>
                    </a:lnTo>
                    <a:lnTo>
                      <a:pt x="1065529" y="425324"/>
                    </a:lnTo>
                    <a:lnTo>
                      <a:pt x="1042416" y="432943"/>
                    </a:lnTo>
                    <a:lnTo>
                      <a:pt x="1018286" y="440182"/>
                    </a:lnTo>
                    <a:lnTo>
                      <a:pt x="993520" y="447167"/>
                    </a:lnTo>
                    <a:lnTo>
                      <a:pt x="967613" y="453517"/>
                    </a:lnTo>
                    <a:lnTo>
                      <a:pt x="940942" y="459360"/>
                    </a:lnTo>
                    <a:lnTo>
                      <a:pt x="913383" y="464693"/>
                    </a:lnTo>
                    <a:lnTo>
                      <a:pt x="885190" y="469520"/>
                    </a:lnTo>
                    <a:lnTo>
                      <a:pt x="856106" y="473964"/>
                    </a:lnTo>
                    <a:lnTo>
                      <a:pt x="826642" y="477775"/>
                    </a:lnTo>
                    <a:lnTo>
                      <a:pt x="765682" y="483871"/>
                    </a:lnTo>
                    <a:lnTo>
                      <a:pt x="702182" y="487553"/>
                    </a:lnTo>
                    <a:lnTo>
                      <a:pt x="637158" y="488696"/>
                    </a:lnTo>
                    <a:lnTo>
                      <a:pt x="572134" y="487553"/>
                    </a:lnTo>
                    <a:lnTo>
                      <a:pt x="508762" y="483871"/>
                    </a:lnTo>
                    <a:lnTo>
                      <a:pt x="447675" y="477775"/>
                    </a:lnTo>
                    <a:lnTo>
                      <a:pt x="418211" y="473964"/>
                    </a:lnTo>
                    <a:lnTo>
                      <a:pt x="389128" y="469520"/>
                    </a:lnTo>
                    <a:lnTo>
                      <a:pt x="360933" y="464693"/>
                    </a:lnTo>
                    <a:lnTo>
                      <a:pt x="333375" y="459360"/>
                    </a:lnTo>
                    <a:lnTo>
                      <a:pt x="306704" y="453517"/>
                    </a:lnTo>
                    <a:lnTo>
                      <a:pt x="281051" y="447167"/>
                    </a:lnTo>
                    <a:lnTo>
                      <a:pt x="256031" y="440182"/>
                    </a:lnTo>
                    <a:lnTo>
                      <a:pt x="231902" y="432943"/>
                    </a:lnTo>
                    <a:lnTo>
                      <a:pt x="208788" y="425324"/>
                    </a:lnTo>
                    <a:lnTo>
                      <a:pt x="186690" y="417196"/>
                    </a:lnTo>
                    <a:lnTo>
                      <a:pt x="165480" y="408686"/>
                    </a:lnTo>
                    <a:lnTo>
                      <a:pt x="145541" y="399796"/>
                    </a:lnTo>
                    <a:lnTo>
                      <a:pt x="126491" y="390525"/>
                    </a:lnTo>
                    <a:lnTo>
                      <a:pt x="108966" y="381128"/>
                    </a:lnTo>
                    <a:lnTo>
                      <a:pt x="92202" y="371095"/>
                    </a:lnTo>
                    <a:lnTo>
                      <a:pt x="76962" y="361061"/>
                    </a:lnTo>
                    <a:lnTo>
                      <a:pt x="62865" y="350393"/>
                    </a:lnTo>
                    <a:lnTo>
                      <a:pt x="50291" y="339471"/>
                    </a:lnTo>
                    <a:lnTo>
                      <a:pt x="38734" y="328422"/>
                    </a:lnTo>
                    <a:lnTo>
                      <a:pt x="28575" y="317120"/>
                    </a:lnTo>
                    <a:lnTo>
                      <a:pt x="20066" y="305435"/>
                    </a:lnTo>
                    <a:lnTo>
                      <a:pt x="12827" y="293625"/>
                    </a:lnTo>
                    <a:lnTo>
                      <a:pt x="7366" y="281560"/>
                    </a:lnTo>
                    <a:lnTo>
                      <a:pt x="3302" y="269240"/>
                    </a:lnTo>
                    <a:lnTo>
                      <a:pt x="889" y="257049"/>
                    </a:lnTo>
                    <a:lnTo>
                      <a:pt x="0" y="244349"/>
                    </a:lnTo>
                    <a:close/>
                  </a:path>
                </a:pathLst>
              </a:custGeom>
              <a:solidFill>
                <a:srgbClr val="B2B2B2"/>
              </a:solidFill>
              <a:ln w="0" cap="flat" cmpd="sng" algn="ctr">
                <a:solidFill>
                  <a:srgbClr val="B2B2B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8369300" y="252729"/>
                <a:ext cx="1273810" cy="488952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488952">
                    <a:moveTo>
                      <a:pt x="0" y="245111"/>
                    </a:moveTo>
                    <a:lnTo>
                      <a:pt x="1269" y="257811"/>
                    </a:lnTo>
                    <a:lnTo>
                      <a:pt x="3809" y="269240"/>
                    </a:lnTo>
                    <a:lnTo>
                      <a:pt x="7619" y="281940"/>
                    </a:lnTo>
                    <a:lnTo>
                      <a:pt x="12700" y="294640"/>
                    </a:lnTo>
                    <a:lnTo>
                      <a:pt x="20319" y="306071"/>
                    </a:lnTo>
                    <a:lnTo>
                      <a:pt x="29209" y="317501"/>
                    </a:lnTo>
                    <a:lnTo>
                      <a:pt x="38100" y="328930"/>
                    </a:lnTo>
                    <a:lnTo>
                      <a:pt x="50800" y="340361"/>
                    </a:lnTo>
                    <a:lnTo>
                      <a:pt x="62230" y="351790"/>
                    </a:lnTo>
                    <a:lnTo>
                      <a:pt x="76200" y="361951"/>
                    </a:lnTo>
                    <a:lnTo>
                      <a:pt x="92709" y="372111"/>
                    </a:lnTo>
                    <a:lnTo>
                      <a:pt x="109219" y="381001"/>
                    </a:lnTo>
                    <a:lnTo>
                      <a:pt x="127000" y="391161"/>
                    </a:lnTo>
                    <a:lnTo>
                      <a:pt x="146050" y="400051"/>
                    </a:lnTo>
                    <a:lnTo>
                      <a:pt x="165100" y="408940"/>
                    </a:lnTo>
                    <a:lnTo>
                      <a:pt x="186690" y="417830"/>
                    </a:lnTo>
                    <a:lnTo>
                      <a:pt x="209550" y="426721"/>
                    </a:lnTo>
                    <a:lnTo>
                      <a:pt x="232409" y="433071"/>
                    </a:lnTo>
                    <a:lnTo>
                      <a:pt x="256540" y="440690"/>
                    </a:lnTo>
                    <a:lnTo>
                      <a:pt x="280669" y="448311"/>
                    </a:lnTo>
                    <a:lnTo>
                      <a:pt x="307340" y="454661"/>
                    </a:lnTo>
                    <a:lnTo>
                      <a:pt x="334009" y="459740"/>
                    </a:lnTo>
                    <a:lnTo>
                      <a:pt x="360680" y="464821"/>
                    </a:lnTo>
                    <a:lnTo>
                      <a:pt x="388619" y="469901"/>
                    </a:lnTo>
                    <a:lnTo>
                      <a:pt x="417830" y="474980"/>
                    </a:lnTo>
                    <a:lnTo>
                      <a:pt x="447040" y="478790"/>
                    </a:lnTo>
                    <a:lnTo>
                      <a:pt x="509269" y="483871"/>
                    </a:lnTo>
                    <a:lnTo>
                      <a:pt x="571500" y="487680"/>
                    </a:lnTo>
                    <a:lnTo>
                      <a:pt x="637540" y="488951"/>
                    </a:lnTo>
                    <a:lnTo>
                      <a:pt x="702309" y="487680"/>
                    </a:lnTo>
                    <a:lnTo>
                      <a:pt x="765809" y="483871"/>
                    </a:lnTo>
                    <a:lnTo>
                      <a:pt x="826769" y="478790"/>
                    </a:lnTo>
                    <a:lnTo>
                      <a:pt x="855980" y="474980"/>
                    </a:lnTo>
                    <a:lnTo>
                      <a:pt x="885190" y="469901"/>
                    </a:lnTo>
                    <a:lnTo>
                      <a:pt x="913130" y="464821"/>
                    </a:lnTo>
                    <a:lnTo>
                      <a:pt x="941069" y="459740"/>
                    </a:lnTo>
                    <a:lnTo>
                      <a:pt x="967740" y="454661"/>
                    </a:lnTo>
                    <a:lnTo>
                      <a:pt x="994409" y="448311"/>
                    </a:lnTo>
                    <a:lnTo>
                      <a:pt x="1018540" y="440690"/>
                    </a:lnTo>
                    <a:lnTo>
                      <a:pt x="1042669" y="433071"/>
                    </a:lnTo>
                    <a:lnTo>
                      <a:pt x="1065530" y="426721"/>
                    </a:lnTo>
                    <a:lnTo>
                      <a:pt x="1088390" y="417830"/>
                    </a:lnTo>
                    <a:lnTo>
                      <a:pt x="1108709" y="408940"/>
                    </a:lnTo>
                    <a:lnTo>
                      <a:pt x="1129030" y="400051"/>
                    </a:lnTo>
                    <a:lnTo>
                      <a:pt x="1148080" y="391161"/>
                    </a:lnTo>
                    <a:lnTo>
                      <a:pt x="1165859" y="381001"/>
                    </a:lnTo>
                    <a:lnTo>
                      <a:pt x="1182369" y="372111"/>
                    </a:lnTo>
                    <a:lnTo>
                      <a:pt x="1197609" y="361951"/>
                    </a:lnTo>
                    <a:lnTo>
                      <a:pt x="1211580" y="351790"/>
                    </a:lnTo>
                    <a:lnTo>
                      <a:pt x="1224280" y="340361"/>
                    </a:lnTo>
                    <a:lnTo>
                      <a:pt x="1235709" y="328930"/>
                    </a:lnTo>
                    <a:lnTo>
                      <a:pt x="1245869" y="317501"/>
                    </a:lnTo>
                    <a:lnTo>
                      <a:pt x="1254759" y="306071"/>
                    </a:lnTo>
                    <a:lnTo>
                      <a:pt x="1261109" y="294640"/>
                    </a:lnTo>
                    <a:lnTo>
                      <a:pt x="1267459" y="281940"/>
                    </a:lnTo>
                    <a:lnTo>
                      <a:pt x="1271269" y="269240"/>
                    </a:lnTo>
                    <a:lnTo>
                      <a:pt x="1273809" y="257811"/>
                    </a:lnTo>
                    <a:lnTo>
                      <a:pt x="1273809" y="245111"/>
                    </a:lnTo>
                    <a:lnTo>
                      <a:pt x="1273809" y="232411"/>
                    </a:lnTo>
                    <a:lnTo>
                      <a:pt x="1271269" y="219711"/>
                    </a:lnTo>
                    <a:lnTo>
                      <a:pt x="1267459" y="207011"/>
                    </a:lnTo>
                    <a:lnTo>
                      <a:pt x="1261109" y="195580"/>
                    </a:lnTo>
                    <a:lnTo>
                      <a:pt x="1254759" y="184151"/>
                    </a:lnTo>
                    <a:lnTo>
                      <a:pt x="1245869" y="172721"/>
                    </a:lnTo>
                    <a:lnTo>
                      <a:pt x="1235709" y="161290"/>
                    </a:lnTo>
                    <a:lnTo>
                      <a:pt x="1224280" y="149861"/>
                    </a:lnTo>
                    <a:lnTo>
                      <a:pt x="1211580" y="138430"/>
                    </a:lnTo>
                    <a:lnTo>
                      <a:pt x="1197609" y="128271"/>
                    </a:lnTo>
                    <a:lnTo>
                      <a:pt x="1182369" y="118111"/>
                    </a:lnTo>
                    <a:lnTo>
                      <a:pt x="1165859" y="107950"/>
                    </a:lnTo>
                    <a:lnTo>
                      <a:pt x="1148080" y="99061"/>
                    </a:lnTo>
                    <a:lnTo>
                      <a:pt x="1129030" y="90171"/>
                    </a:lnTo>
                    <a:lnTo>
                      <a:pt x="1108709" y="81280"/>
                    </a:lnTo>
                    <a:lnTo>
                      <a:pt x="1088390" y="72391"/>
                    </a:lnTo>
                    <a:lnTo>
                      <a:pt x="1065530" y="63500"/>
                    </a:lnTo>
                    <a:lnTo>
                      <a:pt x="1042669" y="55880"/>
                    </a:lnTo>
                    <a:lnTo>
                      <a:pt x="1018540" y="49530"/>
                    </a:lnTo>
                    <a:lnTo>
                      <a:pt x="994409" y="41911"/>
                    </a:lnTo>
                    <a:lnTo>
                      <a:pt x="967740" y="35561"/>
                    </a:lnTo>
                    <a:lnTo>
                      <a:pt x="941069" y="30480"/>
                    </a:lnTo>
                    <a:lnTo>
                      <a:pt x="913130" y="25400"/>
                    </a:lnTo>
                    <a:lnTo>
                      <a:pt x="885190" y="20321"/>
                    </a:lnTo>
                    <a:lnTo>
                      <a:pt x="855980" y="15241"/>
                    </a:lnTo>
                    <a:lnTo>
                      <a:pt x="826769" y="11430"/>
                    </a:lnTo>
                    <a:lnTo>
                      <a:pt x="765809" y="5080"/>
                    </a:lnTo>
                    <a:lnTo>
                      <a:pt x="702309" y="2541"/>
                    </a:lnTo>
                    <a:lnTo>
                      <a:pt x="637540" y="0"/>
                    </a:lnTo>
                    <a:lnTo>
                      <a:pt x="571500" y="2541"/>
                    </a:lnTo>
                    <a:lnTo>
                      <a:pt x="509269" y="5080"/>
                    </a:lnTo>
                    <a:lnTo>
                      <a:pt x="447040" y="11430"/>
                    </a:lnTo>
                    <a:lnTo>
                      <a:pt x="417830" y="15241"/>
                    </a:lnTo>
                    <a:lnTo>
                      <a:pt x="388619" y="20321"/>
                    </a:lnTo>
                    <a:lnTo>
                      <a:pt x="360680" y="25400"/>
                    </a:lnTo>
                    <a:lnTo>
                      <a:pt x="334009" y="30480"/>
                    </a:lnTo>
                    <a:lnTo>
                      <a:pt x="307340" y="35561"/>
                    </a:lnTo>
                    <a:lnTo>
                      <a:pt x="280669" y="41911"/>
                    </a:lnTo>
                    <a:lnTo>
                      <a:pt x="256540" y="49530"/>
                    </a:lnTo>
                    <a:lnTo>
                      <a:pt x="232409" y="55880"/>
                    </a:lnTo>
                    <a:lnTo>
                      <a:pt x="209550" y="63500"/>
                    </a:lnTo>
                    <a:lnTo>
                      <a:pt x="186690" y="72391"/>
                    </a:lnTo>
                    <a:lnTo>
                      <a:pt x="165100" y="81280"/>
                    </a:lnTo>
                    <a:lnTo>
                      <a:pt x="146050" y="90171"/>
                    </a:lnTo>
                    <a:lnTo>
                      <a:pt x="127000" y="99061"/>
                    </a:lnTo>
                    <a:lnTo>
                      <a:pt x="109219" y="107950"/>
                    </a:lnTo>
                    <a:lnTo>
                      <a:pt x="92709" y="118111"/>
                    </a:lnTo>
                    <a:lnTo>
                      <a:pt x="76200" y="128271"/>
                    </a:lnTo>
                    <a:lnTo>
                      <a:pt x="62230" y="138430"/>
                    </a:lnTo>
                    <a:lnTo>
                      <a:pt x="50800" y="149861"/>
                    </a:lnTo>
                    <a:lnTo>
                      <a:pt x="38100" y="161290"/>
                    </a:lnTo>
                    <a:lnTo>
                      <a:pt x="29209" y="172721"/>
                    </a:lnTo>
                    <a:lnTo>
                      <a:pt x="20319" y="184151"/>
                    </a:lnTo>
                    <a:lnTo>
                      <a:pt x="12700" y="195580"/>
                    </a:lnTo>
                    <a:lnTo>
                      <a:pt x="7619" y="207011"/>
                    </a:lnTo>
                    <a:lnTo>
                      <a:pt x="3809" y="219711"/>
                    </a:lnTo>
                    <a:lnTo>
                      <a:pt x="1269" y="2324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8369427" y="486029"/>
                <a:ext cx="1274318" cy="354838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54838">
                    <a:moveTo>
                      <a:pt x="1274317" y="110490"/>
                    </a:moveTo>
                    <a:lnTo>
                      <a:pt x="1273429" y="122936"/>
                    </a:lnTo>
                    <a:lnTo>
                      <a:pt x="1270889" y="135382"/>
                    </a:lnTo>
                    <a:lnTo>
                      <a:pt x="1266952" y="147701"/>
                    </a:lnTo>
                    <a:lnTo>
                      <a:pt x="1261364" y="159765"/>
                    </a:lnTo>
                    <a:lnTo>
                      <a:pt x="1254125" y="171576"/>
                    </a:lnTo>
                    <a:lnTo>
                      <a:pt x="1245742" y="183133"/>
                    </a:lnTo>
                    <a:lnTo>
                      <a:pt x="1235582" y="194564"/>
                    </a:lnTo>
                    <a:lnTo>
                      <a:pt x="1224279" y="205486"/>
                    </a:lnTo>
                    <a:lnTo>
                      <a:pt x="1211326" y="216280"/>
                    </a:lnTo>
                    <a:lnTo>
                      <a:pt x="1197355" y="226822"/>
                    </a:lnTo>
                    <a:lnTo>
                      <a:pt x="1182116" y="237236"/>
                    </a:lnTo>
                    <a:lnTo>
                      <a:pt x="1165352" y="247141"/>
                    </a:lnTo>
                    <a:lnTo>
                      <a:pt x="1147826" y="256666"/>
                    </a:lnTo>
                    <a:lnTo>
                      <a:pt x="1128649" y="265937"/>
                    </a:lnTo>
                    <a:lnTo>
                      <a:pt x="1108837" y="274827"/>
                    </a:lnTo>
                    <a:lnTo>
                      <a:pt x="1087628" y="283209"/>
                    </a:lnTo>
                    <a:lnTo>
                      <a:pt x="1065529" y="291337"/>
                    </a:lnTo>
                    <a:lnTo>
                      <a:pt x="1042416" y="299084"/>
                    </a:lnTo>
                    <a:lnTo>
                      <a:pt x="1018286" y="306323"/>
                    </a:lnTo>
                    <a:lnTo>
                      <a:pt x="993520" y="313054"/>
                    </a:lnTo>
                    <a:lnTo>
                      <a:pt x="967613" y="319404"/>
                    </a:lnTo>
                    <a:lnTo>
                      <a:pt x="940942" y="325247"/>
                    </a:lnTo>
                    <a:lnTo>
                      <a:pt x="913383" y="330834"/>
                    </a:lnTo>
                    <a:lnTo>
                      <a:pt x="885190" y="335660"/>
                    </a:lnTo>
                    <a:lnTo>
                      <a:pt x="856106" y="340106"/>
                    </a:lnTo>
                    <a:lnTo>
                      <a:pt x="826642" y="343915"/>
                    </a:lnTo>
                    <a:lnTo>
                      <a:pt x="765682" y="349884"/>
                    </a:lnTo>
                    <a:lnTo>
                      <a:pt x="702182" y="353695"/>
                    </a:lnTo>
                    <a:lnTo>
                      <a:pt x="637158" y="354837"/>
                    </a:lnTo>
                    <a:lnTo>
                      <a:pt x="572134" y="353695"/>
                    </a:lnTo>
                    <a:lnTo>
                      <a:pt x="508762" y="349884"/>
                    </a:lnTo>
                    <a:lnTo>
                      <a:pt x="447675" y="343915"/>
                    </a:lnTo>
                    <a:lnTo>
                      <a:pt x="418211" y="340106"/>
                    </a:lnTo>
                    <a:lnTo>
                      <a:pt x="389128" y="335660"/>
                    </a:lnTo>
                    <a:lnTo>
                      <a:pt x="360933" y="330834"/>
                    </a:lnTo>
                    <a:lnTo>
                      <a:pt x="333375" y="325247"/>
                    </a:lnTo>
                    <a:lnTo>
                      <a:pt x="306704" y="319404"/>
                    </a:lnTo>
                    <a:lnTo>
                      <a:pt x="281051" y="313054"/>
                    </a:lnTo>
                    <a:lnTo>
                      <a:pt x="256031" y="306323"/>
                    </a:lnTo>
                    <a:lnTo>
                      <a:pt x="231902" y="299084"/>
                    </a:lnTo>
                    <a:lnTo>
                      <a:pt x="208788" y="291337"/>
                    </a:lnTo>
                    <a:lnTo>
                      <a:pt x="186690" y="283209"/>
                    </a:lnTo>
                    <a:lnTo>
                      <a:pt x="165480" y="274827"/>
                    </a:lnTo>
                    <a:lnTo>
                      <a:pt x="145541" y="265937"/>
                    </a:lnTo>
                    <a:lnTo>
                      <a:pt x="126491" y="256666"/>
                    </a:lnTo>
                    <a:lnTo>
                      <a:pt x="108966" y="247141"/>
                    </a:lnTo>
                    <a:lnTo>
                      <a:pt x="92202" y="237236"/>
                    </a:lnTo>
                    <a:lnTo>
                      <a:pt x="76962" y="226822"/>
                    </a:lnTo>
                    <a:lnTo>
                      <a:pt x="62865" y="216280"/>
                    </a:lnTo>
                    <a:lnTo>
                      <a:pt x="50291" y="205486"/>
                    </a:lnTo>
                    <a:lnTo>
                      <a:pt x="38734" y="194564"/>
                    </a:lnTo>
                    <a:lnTo>
                      <a:pt x="28575" y="183133"/>
                    </a:lnTo>
                    <a:lnTo>
                      <a:pt x="20066" y="171576"/>
                    </a:lnTo>
                    <a:lnTo>
                      <a:pt x="12827" y="159765"/>
                    </a:lnTo>
                    <a:lnTo>
                      <a:pt x="7366" y="147701"/>
                    </a:lnTo>
                    <a:lnTo>
                      <a:pt x="3302" y="135382"/>
                    </a:lnTo>
                    <a:lnTo>
                      <a:pt x="889" y="122936"/>
                    </a:lnTo>
                    <a:lnTo>
                      <a:pt x="0" y="110490"/>
                    </a:lnTo>
                    <a:lnTo>
                      <a:pt x="0" y="254"/>
                    </a:lnTo>
                    <a:lnTo>
                      <a:pt x="3555" y="16129"/>
                    </a:lnTo>
                    <a:lnTo>
                      <a:pt x="8636" y="31496"/>
                    </a:lnTo>
                    <a:lnTo>
                      <a:pt x="15493" y="46227"/>
                    </a:lnTo>
                    <a:lnTo>
                      <a:pt x="23749" y="60451"/>
                    </a:lnTo>
                    <a:lnTo>
                      <a:pt x="33528" y="74168"/>
                    </a:lnTo>
                    <a:lnTo>
                      <a:pt x="44704" y="87248"/>
                    </a:lnTo>
                    <a:lnTo>
                      <a:pt x="57150" y="99948"/>
                    </a:lnTo>
                    <a:lnTo>
                      <a:pt x="70992" y="112014"/>
                    </a:lnTo>
                    <a:lnTo>
                      <a:pt x="85979" y="123571"/>
                    </a:lnTo>
                    <a:lnTo>
                      <a:pt x="102362" y="134493"/>
                    </a:lnTo>
                    <a:lnTo>
                      <a:pt x="119888" y="144907"/>
                    </a:lnTo>
                    <a:lnTo>
                      <a:pt x="138683" y="154812"/>
                    </a:lnTo>
                    <a:lnTo>
                      <a:pt x="158115" y="164083"/>
                    </a:lnTo>
                    <a:lnTo>
                      <a:pt x="178689" y="172973"/>
                    </a:lnTo>
                    <a:lnTo>
                      <a:pt x="200279" y="181483"/>
                    </a:lnTo>
                    <a:lnTo>
                      <a:pt x="222757" y="189229"/>
                    </a:lnTo>
                    <a:lnTo>
                      <a:pt x="246126" y="196469"/>
                    </a:lnTo>
                    <a:lnTo>
                      <a:pt x="270002" y="203200"/>
                    </a:lnTo>
                    <a:lnTo>
                      <a:pt x="294766" y="209550"/>
                    </a:lnTo>
                    <a:lnTo>
                      <a:pt x="320293" y="215265"/>
                    </a:lnTo>
                    <a:lnTo>
                      <a:pt x="372871" y="225171"/>
                    </a:lnTo>
                    <a:lnTo>
                      <a:pt x="427481" y="233044"/>
                    </a:lnTo>
                    <a:lnTo>
                      <a:pt x="483742" y="238887"/>
                    </a:lnTo>
                    <a:lnTo>
                      <a:pt x="540892" y="242951"/>
                    </a:lnTo>
                    <a:lnTo>
                      <a:pt x="599058" y="244855"/>
                    </a:lnTo>
                    <a:lnTo>
                      <a:pt x="657225" y="244855"/>
                    </a:lnTo>
                    <a:lnTo>
                      <a:pt x="715644" y="243204"/>
                    </a:lnTo>
                    <a:lnTo>
                      <a:pt x="773049" y="239394"/>
                    </a:lnTo>
                    <a:lnTo>
                      <a:pt x="829564" y="233679"/>
                    </a:lnTo>
                    <a:lnTo>
                      <a:pt x="884808" y="226314"/>
                    </a:lnTo>
                    <a:lnTo>
                      <a:pt x="937894" y="216915"/>
                    </a:lnTo>
                    <a:lnTo>
                      <a:pt x="988821" y="205740"/>
                    </a:lnTo>
                    <a:lnTo>
                      <a:pt x="1013459" y="199644"/>
                    </a:lnTo>
                    <a:lnTo>
                      <a:pt x="1036954" y="192786"/>
                    </a:lnTo>
                    <a:lnTo>
                      <a:pt x="1059815" y="185673"/>
                    </a:lnTo>
                    <a:lnTo>
                      <a:pt x="1081913" y="178308"/>
                    </a:lnTo>
                    <a:lnTo>
                      <a:pt x="1103121" y="170307"/>
                    </a:lnTo>
                    <a:lnTo>
                      <a:pt x="1123188" y="161797"/>
                    </a:lnTo>
                    <a:lnTo>
                      <a:pt x="1142238" y="152908"/>
                    </a:lnTo>
                    <a:lnTo>
                      <a:pt x="1160526" y="143637"/>
                    </a:lnTo>
                    <a:lnTo>
                      <a:pt x="1177416" y="133984"/>
                    </a:lnTo>
                    <a:lnTo>
                      <a:pt x="1193165" y="123825"/>
                    </a:lnTo>
                    <a:lnTo>
                      <a:pt x="1207769" y="113411"/>
                    </a:lnTo>
                    <a:lnTo>
                      <a:pt x="1220851" y="102489"/>
                    </a:lnTo>
                    <a:lnTo>
                      <a:pt x="1232916" y="91058"/>
                    </a:lnTo>
                    <a:lnTo>
                      <a:pt x="1243456" y="79247"/>
                    </a:lnTo>
                    <a:lnTo>
                      <a:pt x="1252474" y="66929"/>
                    </a:lnTo>
                    <a:lnTo>
                      <a:pt x="1260093" y="54483"/>
                    </a:lnTo>
                    <a:lnTo>
                      <a:pt x="1266063" y="41401"/>
                    </a:lnTo>
                    <a:lnTo>
                      <a:pt x="1270507" y="28066"/>
                    </a:lnTo>
                    <a:lnTo>
                      <a:pt x="1273302" y="14223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8369300" y="486409"/>
                <a:ext cx="1273810" cy="354331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54331">
                    <a:moveTo>
                      <a:pt x="1273809" y="0"/>
                    </a:moveTo>
                    <a:lnTo>
                      <a:pt x="1273809" y="13971"/>
                    </a:lnTo>
                    <a:lnTo>
                      <a:pt x="1271269" y="27941"/>
                    </a:lnTo>
                    <a:lnTo>
                      <a:pt x="1266190" y="40641"/>
                    </a:lnTo>
                    <a:lnTo>
                      <a:pt x="1259840" y="53341"/>
                    </a:lnTo>
                    <a:lnTo>
                      <a:pt x="1253490" y="66041"/>
                    </a:lnTo>
                    <a:lnTo>
                      <a:pt x="1243330" y="78741"/>
                    </a:lnTo>
                    <a:lnTo>
                      <a:pt x="1233169" y="90171"/>
                    </a:lnTo>
                    <a:lnTo>
                      <a:pt x="1220469" y="101600"/>
                    </a:lnTo>
                    <a:lnTo>
                      <a:pt x="1207769" y="113031"/>
                    </a:lnTo>
                    <a:lnTo>
                      <a:pt x="1193800" y="123191"/>
                    </a:lnTo>
                    <a:lnTo>
                      <a:pt x="1177290" y="133350"/>
                    </a:lnTo>
                    <a:lnTo>
                      <a:pt x="1160780" y="143510"/>
                    </a:lnTo>
                    <a:lnTo>
                      <a:pt x="1143000" y="152400"/>
                    </a:lnTo>
                    <a:lnTo>
                      <a:pt x="1123950" y="161291"/>
                    </a:lnTo>
                    <a:lnTo>
                      <a:pt x="1103630" y="170181"/>
                    </a:lnTo>
                    <a:lnTo>
                      <a:pt x="1082040" y="177800"/>
                    </a:lnTo>
                    <a:lnTo>
                      <a:pt x="1060450" y="185421"/>
                    </a:lnTo>
                    <a:lnTo>
                      <a:pt x="1037590" y="193041"/>
                    </a:lnTo>
                    <a:lnTo>
                      <a:pt x="1013459" y="199391"/>
                    </a:lnTo>
                    <a:lnTo>
                      <a:pt x="989330" y="205741"/>
                    </a:lnTo>
                    <a:lnTo>
                      <a:pt x="938530" y="215900"/>
                    </a:lnTo>
                    <a:lnTo>
                      <a:pt x="885190" y="226060"/>
                    </a:lnTo>
                    <a:lnTo>
                      <a:pt x="830580" y="233681"/>
                    </a:lnTo>
                    <a:lnTo>
                      <a:pt x="773430" y="238760"/>
                    </a:lnTo>
                    <a:lnTo>
                      <a:pt x="715009" y="242571"/>
                    </a:lnTo>
                    <a:lnTo>
                      <a:pt x="657859" y="243841"/>
                    </a:lnTo>
                    <a:lnTo>
                      <a:pt x="599440" y="243841"/>
                    </a:lnTo>
                    <a:lnTo>
                      <a:pt x="541019" y="242571"/>
                    </a:lnTo>
                    <a:lnTo>
                      <a:pt x="483869" y="238760"/>
                    </a:lnTo>
                    <a:lnTo>
                      <a:pt x="427990" y="232410"/>
                    </a:lnTo>
                    <a:lnTo>
                      <a:pt x="373380" y="224791"/>
                    </a:lnTo>
                    <a:lnTo>
                      <a:pt x="320040" y="214631"/>
                    </a:lnTo>
                    <a:lnTo>
                      <a:pt x="294640" y="209550"/>
                    </a:lnTo>
                    <a:lnTo>
                      <a:pt x="270509" y="201931"/>
                    </a:lnTo>
                    <a:lnTo>
                      <a:pt x="246380" y="195581"/>
                    </a:lnTo>
                    <a:lnTo>
                      <a:pt x="222250" y="187960"/>
                    </a:lnTo>
                    <a:lnTo>
                      <a:pt x="200659" y="180341"/>
                    </a:lnTo>
                    <a:lnTo>
                      <a:pt x="179069" y="172721"/>
                    </a:lnTo>
                    <a:lnTo>
                      <a:pt x="158750" y="163831"/>
                    </a:lnTo>
                    <a:lnTo>
                      <a:pt x="138430" y="154941"/>
                    </a:lnTo>
                    <a:lnTo>
                      <a:pt x="120650" y="144781"/>
                    </a:lnTo>
                    <a:lnTo>
                      <a:pt x="102869" y="133350"/>
                    </a:lnTo>
                    <a:lnTo>
                      <a:pt x="86359" y="123191"/>
                    </a:lnTo>
                    <a:lnTo>
                      <a:pt x="71119" y="111760"/>
                    </a:lnTo>
                    <a:lnTo>
                      <a:pt x="57150" y="99060"/>
                    </a:lnTo>
                    <a:lnTo>
                      <a:pt x="44450" y="86360"/>
                    </a:lnTo>
                    <a:lnTo>
                      <a:pt x="33019" y="73660"/>
                    </a:lnTo>
                    <a:lnTo>
                      <a:pt x="24130" y="59691"/>
                    </a:lnTo>
                    <a:lnTo>
                      <a:pt x="15240" y="45721"/>
                    </a:lnTo>
                    <a:lnTo>
                      <a:pt x="8890" y="30481"/>
                    </a:lnTo>
                    <a:lnTo>
                      <a:pt x="3809" y="15241"/>
                    </a:lnTo>
                    <a:lnTo>
                      <a:pt x="0" y="0"/>
                    </a:lnTo>
                    <a:lnTo>
                      <a:pt x="0" y="109221"/>
                    </a:lnTo>
                    <a:lnTo>
                      <a:pt x="1269" y="123191"/>
                    </a:lnTo>
                    <a:lnTo>
                      <a:pt x="3809" y="134621"/>
                    </a:lnTo>
                    <a:lnTo>
                      <a:pt x="7619" y="147321"/>
                    </a:lnTo>
                    <a:lnTo>
                      <a:pt x="12700" y="158750"/>
                    </a:lnTo>
                    <a:lnTo>
                      <a:pt x="20319" y="171450"/>
                    </a:lnTo>
                    <a:lnTo>
                      <a:pt x="29209" y="182881"/>
                    </a:lnTo>
                    <a:lnTo>
                      <a:pt x="38100" y="194310"/>
                    </a:lnTo>
                    <a:lnTo>
                      <a:pt x="50800" y="204471"/>
                    </a:lnTo>
                    <a:lnTo>
                      <a:pt x="62230" y="215900"/>
                    </a:lnTo>
                    <a:lnTo>
                      <a:pt x="76200" y="226060"/>
                    </a:lnTo>
                    <a:lnTo>
                      <a:pt x="92709" y="236221"/>
                    </a:lnTo>
                    <a:lnTo>
                      <a:pt x="109219" y="246381"/>
                    </a:lnTo>
                    <a:lnTo>
                      <a:pt x="127000" y="256541"/>
                    </a:lnTo>
                    <a:lnTo>
                      <a:pt x="146050" y="265431"/>
                    </a:lnTo>
                    <a:lnTo>
                      <a:pt x="165100" y="274321"/>
                    </a:lnTo>
                    <a:lnTo>
                      <a:pt x="186690" y="281941"/>
                    </a:lnTo>
                    <a:lnTo>
                      <a:pt x="209550" y="290831"/>
                    </a:lnTo>
                    <a:lnTo>
                      <a:pt x="232409" y="298450"/>
                    </a:lnTo>
                    <a:lnTo>
                      <a:pt x="256540" y="306071"/>
                    </a:lnTo>
                    <a:lnTo>
                      <a:pt x="280669" y="312421"/>
                    </a:lnTo>
                    <a:lnTo>
                      <a:pt x="307340" y="318771"/>
                    </a:lnTo>
                    <a:lnTo>
                      <a:pt x="334009" y="325121"/>
                    </a:lnTo>
                    <a:lnTo>
                      <a:pt x="360680" y="330201"/>
                    </a:lnTo>
                    <a:lnTo>
                      <a:pt x="388619" y="335280"/>
                    </a:lnTo>
                    <a:lnTo>
                      <a:pt x="417830" y="339091"/>
                    </a:lnTo>
                    <a:lnTo>
                      <a:pt x="447040" y="342901"/>
                    </a:lnTo>
                    <a:lnTo>
                      <a:pt x="509269" y="349251"/>
                    </a:lnTo>
                    <a:lnTo>
                      <a:pt x="571500" y="353060"/>
                    </a:lnTo>
                    <a:lnTo>
                      <a:pt x="637540" y="354330"/>
                    </a:lnTo>
                    <a:lnTo>
                      <a:pt x="702309" y="353060"/>
                    </a:lnTo>
                    <a:lnTo>
                      <a:pt x="765809" y="349251"/>
                    </a:lnTo>
                    <a:lnTo>
                      <a:pt x="826769" y="342901"/>
                    </a:lnTo>
                    <a:lnTo>
                      <a:pt x="855980" y="339091"/>
                    </a:lnTo>
                    <a:lnTo>
                      <a:pt x="885190" y="335280"/>
                    </a:lnTo>
                    <a:lnTo>
                      <a:pt x="913130" y="330201"/>
                    </a:lnTo>
                    <a:lnTo>
                      <a:pt x="941069" y="325121"/>
                    </a:lnTo>
                    <a:lnTo>
                      <a:pt x="967740" y="318771"/>
                    </a:lnTo>
                    <a:lnTo>
                      <a:pt x="994409" y="312421"/>
                    </a:lnTo>
                    <a:lnTo>
                      <a:pt x="1018540" y="306071"/>
                    </a:lnTo>
                    <a:lnTo>
                      <a:pt x="1042669" y="298450"/>
                    </a:lnTo>
                    <a:lnTo>
                      <a:pt x="1065530" y="290831"/>
                    </a:lnTo>
                    <a:lnTo>
                      <a:pt x="1088390" y="281941"/>
                    </a:lnTo>
                    <a:lnTo>
                      <a:pt x="1108709" y="274321"/>
                    </a:lnTo>
                    <a:lnTo>
                      <a:pt x="1129030" y="265431"/>
                    </a:lnTo>
                    <a:lnTo>
                      <a:pt x="1148080" y="256541"/>
                    </a:lnTo>
                    <a:lnTo>
                      <a:pt x="1165859" y="246381"/>
                    </a:lnTo>
                    <a:lnTo>
                      <a:pt x="1182369" y="236221"/>
                    </a:lnTo>
                    <a:lnTo>
                      <a:pt x="1197609" y="226060"/>
                    </a:lnTo>
                    <a:lnTo>
                      <a:pt x="1211580" y="215900"/>
                    </a:lnTo>
                    <a:lnTo>
                      <a:pt x="1224280" y="204471"/>
                    </a:lnTo>
                    <a:lnTo>
                      <a:pt x="1235709" y="194310"/>
                    </a:lnTo>
                    <a:lnTo>
                      <a:pt x="1245869" y="182881"/>
                    </a:lnTo>
                    <a:lnTo>
                      <a:pt x="1254759" y="171450"/>
                    </a:lnTo>
                    <a:lnTo>
                      <a:pt x="1261109" y="158750"/>
                    </a:lnTo>
                    <a:lnTo>
                      <a:pt x="1267459" y="147321"/>
                    </a:lnTo>
                    <a:lnTo>
                      <a:pt x="1271269" y="134621"/>
                    </a:lnTo>
                    <a:lnTo>
                      <a:pt x="1273809" y="123191"/>
                    </a:lnTo>
                    <a:lnTo>
                      <a:pt x="1273809" y="10922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8369427" y="940561"/>
                <a:ext cx="1274318" cy="319026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19026">
                    <a:moveTo>
                      <a:pt x="1274317" y="92330"/>
                    </a:moveTo>
                    <a:lnTo>
                      <a:pt x="1273429" y="105030"/>
                    </a:lnTo>
                    <a:lnTo>
                      <a:pt x="1270889" y="117222"/>
                    </a:lnTo>
                    <a:lnTo>
                      <a:pt x="1266952" y="129286"/>
                    </a:lnTo>
                    <a:lnTo>
                      <a:pt x="1261364" y="140971"/>
                    </a:lnTo>
                    <a:lnTo>
                      <a:pt x="1254125" y="152274"/>
                    </a:lnTo>
                    <a:lnTo>
                      <a:pt x="1245742" y="163577"/>
                    </a:lnTo>
                    <a:lnTo>
                      <a:pt x="1235582" y="174244"/>
                    </a:lnTo>
                    <a:lnTo>
                      <a:pt x="1224279" y="184913"/>
                    </a:lnTo>
                    <a:lnTo>
                      <a:pt x="1211326" y="195072"/>
                    </a:lnTo>
                    <a:lnTo>
                      <a:pt x="1197355" y="204725"/>
                    </a:lnTo>
                    <a:lnTo>
                      <a:pt x="1182116" y="214250"/>
                    </a:lnTo>
                    <a:lnTo>
                      <a:pt x="1165352" y="223521"/>
                    </a:lnTo>
                    <a:lnTo>
                      <a:pt x="1147826" y="232156"/>
                    </a:lnTo>
                    <a:lnTo>
                      <a:pt x="1128649" y="240666"/>
                    </a:lnTo>
                    <a:lnTo>
                      <a:pt x="1108837" y="248666"/>
                    </a:lnTo>
                    <a:lnTo>
                      <a:pt x="1087628" y="256286"/>
                    </a:lnTo>
                    <a:lnTo>
                      <a:pt x="1065529" y="263652"/>
                    </a:lnTo>
                    <a:lnTo>
                      <a:pt x="1042416" y="270383"/>
                    </a:lnTo>
                    <a:lnTo>
                      <a:pt x="1018286" y="276988"/>
                    </a:lnTo>
                    <a:lnTo>
                      <a:pt x="993520" y="282830"/>
                    </a:lnTo>
                    <a:lnTo>
                      <a:pt x="967613" y="288544"/>
                    </a:lnTo>
                    <a:lnTo>
                      <a:pt x="940942" y="293625"/>
                    </a:lnTo>
                    <a:lnTo>
                      <a:pt x="913383" y="298324"/>
                    </a:lnTo>
                    <a:lnTo>
                      <a:pt x="885190" y="302514"/>
                    </a:lnTo>
                    <a:lnTo>
                      <a:pt x="826642" y="309753"/>
                    </a:lnTo>
                    <a:lnTo>
                      <a:pt x="765682" y="314833"/>
                    </a:lnTo>
                    <a:lnTo>
                      <a:pt x="702182" y="317881"/>
                    </a:lnTo>
                    <a:lnTo>
                      <a:pt x="637158" y="319025"/>
                    </a:lnTo>
                    <a:lnTo>
                      <a:pt x="572134" y="317881"/>
                    </a:lnTo>
                    <a:lnTo>
                      <a:pt x="508762" y="314833"/>
                    </a:lnTo>
                    <a:lnTo>
                      <a:pt x="447675" y="309753"/>
                    </a:lnTo>
                    <a:lnTo>
                      <a:pt x="389128" y="302514"/>
                    </a:lnTo>
                    <a:lnTo>
                      <a:pt x="360933" y="298324"/>
                    </a:lnTo>
                    <a:lnTo>
                      <a:pt x="333375" y="293625"/>
                    </a:lnTo>
                    <a:lnTo>
                      <a:pt x="306704" y="288544"/>
                    </a:lnTo>
                    <a:lnTo>
                      <a:pt x="281051" y="282830"/>
                    </a:lnTo>
                    <a:lnTo>
                      <a:pt x="256031" y="276988"/>
                    </a:lnTo>
                    <a:lnTo>
                      <a:pt x="231902" y="270383"/>
                    </a:lnTo>
                    <a:lnTo>
                      <a:pt x="208788" y="263652"/>
                    </a:lnTo>
                    <a:lnTo>
                      <a:pt x="186690" y="256286"/>
                    </a:lnTo>
                    <a:lnTo>
                      <a:pt x="165480" y="248666"/>
                    </a:lnTo>
                    <a:lnTo>
                      <a:pt x="145541" y="240666"/>
                    </a:lnTo>
                    <a:lnTo>
                      <a:pt x="126491" y="232156"/>
                    </a:lnTo>
                    <a:lnTo>
                      <a:pt x="108966" y="223521"/>
                    </a:lnTo>
                    <a:lnTo>
                      <a:pt x="92202" y="214250"/>
                    </a:lnTo>
                    <a:lnTo>
                      <a:pt x="76962" y="204725"/>
                    </a:lnTo>
                    <a:lnTo>
                      <a:pt x="62865" y="195072"/>
                    </a:lnTo>
                    <a:lnTo>
                      <a:pt x="50291" y="184913"/>
                    </a:lnTo>
                    <a:lnTo>
                      <a:pt x="38734" y="174244"/>
                    </a:lnTo>
                    <a:lnTo>
                      <a:pt x="28575" y="163577"/>
                    </a:lnTo>
                    <a:lnTo>
                      <a:pt x="20066" y="152274"/>
                    </a:lnTo>
                    <a:lnTo>
                      <a:pt x="12827" y="140971"/>
                    </a:lnTo>
                    <a:lnTo>
                      <a:pt x="7366" y="129286"/>
                    </a:lnTo>
                    <a:lnTo>
                      <a:pt x="3302" y="117222"/>
                    </a:lnTo>
                    <a:lnTo>
                      <a:pt x="889" y="105030"/>
                    </a:lnTo>
                    <a:lnTo>
                      <a:pt x="0" y="92330"/>
                    </a:lnTo>
                    <a:lnTo>
                      <a:pt x="0" y="0"/>
                    </a:lnTo>
                    <a:lnTo>
                      <a:pt x="889" y="12700"/>
                    </a:lnTo>
                    <a:lnTo>
                      <a:pt x="3302" y="25147"/>
                    </a:lnTo>
                    <a:lnTo>
                      <a:pt x="7366" y="37466"/>
                    </a:lnTo>
                    <a:lnTo>
                      <a:pt x="13080" y="49530"/>
                    </a:lnTo>
                    <a:lnTo>
                      <a:pt x="20319" y="61341"/>
                    </a:lnTo>
                    <a:lnTo>
                      <a:pt x="28829" y="73152"/>
                    </a:lnTo>
                    <a:lnTo>
                      <a:pt x="38989" y="84583"/>
                    </a:lnTo>
                    <a:lnTo>
                      <a:pt x="50418" y="95758"/>
                    </a:lnTo>
                    <a:lnTo>
                      <a:pt x="63373" y="106680"/>
                    </a:lnTo>
                    <a:lnTo>
                      <a:pt x="77596" y="117475"/>
                    </a:lnTo>
                    <a:lnTo>
                      <a:pt x="92837" y="127889"/>
                    </a:lnTo>
                    <a:lnTo>
                      <a:pt x="109601" y="137922"/>
                    </a:lnTo>
                    <a:lnTo>
                      <a:pt x="127380" y="147702"/>
                    </a:lnTo>
                    <a:lnTo>
                      <a:pt x="146430" y="156972"/>
                    </a:lnTo>
                    <a:lnTo>
                      <a:pt x="166624" y="166116"/>
                    </a:lnTo>
                    <a:lnTo>
                      <a:pt x="187832" y="174752"/>
                    </a:lnTo>
                    <a:lnTo>
                      <a:pt x="210057" y="183008"/>
                    </a:lnTo>
                    <a:lnTo>
                      <a:pt x="233171" y="190755"/>
                    </a:lnTo>
                    <a:lnTo>
                      <a:pt x="257302" y="198375"/>
                    </a:lnTo>
                    <a:lnTo>
                      <a:pt x="282575" y="205360"/>
                    </a:lnTo>
                    <a:lnTo>
                      <a:pt x="308355" y="211836"/>
                    </a:lnTo>
                    <a:lnTo>
                      <a:pt x="335026" y="217805"/>
                    </a:lnTo>
                    <a:lnTo>
                      <a:pt x="362712" y="223266"/>
                    </a:lnTo>
                    <a:lnTo>
                      <a:pt x="391032" y="228347"/>
                    </a:lnTo>
                    <a:lnTo>
                      <a:pt x="420116" y="232791"/>
                    </a:lnTo>
                    <a:lnTo>
                      <a:pt x="449706" y="236855"/>
                    </a:lnTo>
                    <a:lnTo>
                      <a:pt x="480059" y="240285"/>
                    </a:lnTo>
                    <a:lnTo>
                      <a:pt x="510793" y="243078"/>
                    </a:lnTo>
                    <a:lnTo>
                      <a:pt x="574166" y="247016"/>
                    </a:lnTo>
                    <a:lnTo>
                      <a:pt x="639444" y="248286"/>
                    </a:lnTo>
                    <a:lnTo>
                      <a:pt x="704595" y="247016"/>
                    </a:lnTo>
                    <a:lnTo>
                      <a:pt x="767715" y="243078"/>
                    </a:lnTo>
                    <a:lnTo>
                      <a:pt x="798449" y="240285"/>
                    </a:lnTo>
                    <a:lnTo>
                      <a:pt x="828548" y="236855"/>
                    </a:lnTo>
                    <a:lnTo>
                      <a:pt x="858266" y="232791"/>
                    </a:lnTo>
                    <a:lnTo>
                      <a:pt x="887094" y="228347"/>
                    </a:lnTo>
                    <a:lnTo>
                      <a:pt x="915289" y="223266"/>
                    </a:lnTo>
                    <a:lnTo>
                      <a:pt x="942593" y="217805"/>
                    </a:lnTo>
                    <a:lnTo>
                      <a:pt x="969137" y="211836"/>
                    </a:lnTo>
                    <a:lnTo>
                      <a:pt x="994917" y="205360"/>
                    </a:lnTo>
                    <a:lnTo>
                      <a:pt x="1019682" y="198375"/>
                    </a:lnTo>
                    <a:lnTo>
                      <a:pt x="1043686" y="190755"/>
                    </a:lnTo>
                    <a:lnTo>
                      <a:pt x="1066800" y="183008"/>
                    </a:lnTo>
                    <a:lnTo>
                      <a:pt x="1088770" y="174752"/>
                    </a:lnTo>
                    <a:lnTo>
                      <a:pt x="1109853" y="166116"/>
                    </a:lnTo>
                    <a:lnTo>
                      <a:pt x="1129791" y="156972"/>
                    </a:lnTo>
                    <a:lnTo>
                      <a:pt x="1148333" y="147702"/>
                    </a:lnTo>
                    <a:lnTo>
                      <a:pt x="1166241" y="137922"/>
                    </a:lnTo>
                    <a:lnTo>
                      <a:pt x="1182496" y="127889"/>
                    </a:lnTo>
                    <a:lnTo>
                      <a:pt x="1197864" y="117475"/>
                    </a:lnTo>
                    <a:lnTo>
                      <a:pt x="1211706" y="106680"/>
                    </a:lnTo>
                    <a:lnTo>
                      <a:pt x="1224533" y="95758"/>
                    </a:lnTo>
                    <a:lnTo>
                      <a:pt x="1235964" y="84583"/>
                    </a:lnTo>
                    <a:lnTo>
                      <a:pt x="1245869" y="73152"/>
                    </a:lnTo>
                    <a:lnTo>
                      <a:pt x="1254379" y="61341"/>
                    </a:lnTo>
                    <a:lnTo>
                      <a:pt x="1261364" y="49530"/>
                    </a:lnTo>
                    <a:lnTo>
                      <a:pt x="1266952" y="37466"/>
                    </a:lnTo>
                    <a:lnTo>
                      <a:pt x="1270889" y="25147"/>
                    </a:lnTo>
                    <a:lnTo>
                      <a:pt x="1273429" y="12700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369300" y="939800"/>
                <a:ext cx="1273810" cy="320040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20040">
                    <a:moveTo>
                      <a:pt x="1273809" y="0"/>
                    </a:moveTo>
                    <a:lnTo>
                      <a:pt x="1273809" y="13969"/>
                    </a:lnTo>
                    <a:lnTo>
                      <a:pt x="1271269" y="25400"/>
                    </a:lnTo>
                    <a:lnTo>
                      <a:pt x="1267459" y="38100"/>
                    </a:lnTo>
                    <a:lnTo>
                      <a:pt x="1261109" y="49530"/>
                    </a:lnTo>
                    <a:lnTo>
                      <a:pt x="1254759" y="62230"/>
                    </a:lnTo>
                    <a:lnTo>
                      <a:pt x="1245869" y="73660"/>
                    </a:lnTo>
                    <a:lnTo>
                      <a:pt x="1235709" y="85089"/>
                    </a:lnTo>
                    <a:lnTo>
                      <a:pt x="1224280" y="96519"/>
                    </a:lnTo>
                    <a:lnTo>
                      <a:pt x="1211580" y="107950"/>
                    </a:lnTo>
                    <a:lnTo>
                      <a:pt x="1197609" y="118110"/>
                    </a:lnTo>
                    <a:lnTo>
                      <a:pt x="1182369" y="128269"/>
                    </a:lnTo>
                    <a:lnTo>
                      <a:pt x="1167130" y="138430"/>
                    </a:lnTo>
                    <a:lnTo>
                      <a:pt x="1148080" y="148589"/>
                    </a:lnTo>
                    <a:lnTo>
                      <a:pt x="1130300" y="157480"/>
                    </a:lnTo>
                    <a:lnTo>
                      <a:pt x="1109980" y="166369"/>
                    </a:lnTo>
                    <a:lnTo>
                      <a:pt x="1089659" y="175260"/>
                    </a:lnTo>
                    <a:lnTo>
                      <a:pt x="1066800" y="182880"/>
                    </a:lnTo>
                    <a:lnTo>
                      <a:pt x="1043940" y="191769"/>
                    </a:lnTo>
                    <a:lnTo>
                      <a:pt x="1019809" y="199389"/>
                    </a:lnTo>
                    <a:lnTo>
                      <a:pt x="994409" y="205739"/>
                    </a:lnTo>
                    <a:lnTo>
                      <a:pt x="969009" y="212089"/>
                    </a:lnTo>
                    <a:lnTo>
                      <a:pt x="942340" y="218439"/>
                    </a:lnTo>
                    <a:lnTo>
                      <a:pt x="915669" y="224789"/>
                    </a:lnTo>
                    <a:lnTo>
                      <a:pt x="887730" y="228600"/>
                    </a:lnTo>
                    <a:lnTo>
                      <a:pt x="858519" y="233680"/>
                    </a:lnTo>
                    <a:lnTo>
                      <a:pt x="829309" y="237489"/>
                    </a:lnTo>
                    <a:lnTo>
                      <a:pt x="798830" y="241300"/>
                    </a:lnTo>
                    <a:lnTo>
                      <a:pt x="768350" y="243839"/>
                    </a:lnTo>
                    <a:lnTo>
                      <a:pt x="704850" y="247650"/>
                    </a:lnTo>
                    <a:lnTo>
                      <a:pt x="638809" y="248919"/>
                    </a:lnTo>
                    <a:lnTo>
                      <a:pt x="574040" y="247650"/>
                    </a:lnTo>
                    <a:lnTo>
                      <a:pt x="510540" y="243839"/>
                    </a:lnTo>
                    <a:lnTo>
                      <a:pt x="480059" y="241300"/>
                    </a:lnTo>
                    <a:lnTo>
                      <a:pt x="449580" y="237489"/>
                    </a:lnTo>
                    <a:lnTo>
                      <a:pt x="420369" y="233680"/>
                    </a:lnTo>
                    <a:lnTo>
                      <a:pt x="391159" y="228600"/>
                    </a:lnTo>
                    <a:lnTo>
                      <a:pt x="363219" y="224789"/>
                    </a:lnTo>
                    <a:lnTo>
                      <a:pt x="335280" y="218439"/>
                    </a:lnTo>
                    <a:lnTo>
                      <a:pt x="308609" y="212089"/>
                    </a:lnTo>
                    <a:lnTo>
                      <a:pt x="283209" y="205739"/>
                    </a:lnTo>
                    <a:lnTo>
                      <a:pt x="257809" y="199389"/>
                    </a:lnTo>
                    <a:lnTo>
                      <a:pt x="233680" y="191769"/>
                    </a:lnTo>
                    <a:lnTo>
                      <a:pt x="210819" y="182880"/>
                    </a:lnTo>
                    <a:lnTo>
                      <a:pt x="187959" y="175260"/>
                    </a:lnTo>
                    <a:lnTo>
                      <a:pt x="166369" y="166369"/>
                    </a:lnTo>
                    <a:lnTo>
                      <a:pt x="146050" y="157480"/>
                    </a:lnTo>
                    <a:lnTo>
                      <a:pt x="127000" y="148589"/>
                    </a:lnTo>
                    <a:lnTo>
                      <a:pt x="110490" y="138430"/>
                    </a:lnTo>
                    <a:lnTo>
                      <a:pt x="92709" y="128269"/>
                    </a:lnTo>
                    <a:lnTo>
                      <a:pt x="77469" y="118110"/>
                    </a:lnTo>
                    <a:lnTo>
                      <a:pt x="63500" y="107950"/>
                    </a:lnTo>
                    <a:lnTo>
                      <a:pt x="50800" y="96519"/>
                    </a:lnTo>
                    <a:lnTo>
                      <a:pt x="39369" y="85089"/>
                    </a:lnTo>
                    <a:lnTo>
                      <a:pt x="29209" y="73660"/>
                    </a:lnTo>
                    <a:lnTo>
                      <a:pt x="20319" y="62230"/>
                    </a:lnTo>
                    <a:lnTo>
                      <a:pt x="13969" y="49530"/>
                    </a:lnTo>
                    <a:lnTo>
                      <a:pt x="7619" y="38100"/>
                    </a:lnTo>
                    <a:lnTo>
                      <a:pt x="3809" y="25400"/>
                    </a:lnTo>
                    <a:lnTo>
                      <a:pt x="1269" y="13969"/>
                    </a:lnTo>
                    <a:lnTo>
                      <a:pt x="0" y="0"/>
                    </a:lnTo>
                    <a:lnTo>
                      <a:pt x="0" y="92710"/>
                    </a:lnTo>
                    <a:lnTo>
                      <a:pt x="1269" y="105410"/>
                    </a:lnTo>
                    <a:lnTo>
                      <a:pt x="3809" y="118110"/>
                    </a:lnTo>
                    <a:lnTo>
                      <a:pt x="7619" y="129539"/>
                    </a:lnTo>
                    <a:lnTo>
                      <a:pt x="12700" y="140969"/>
                    </a:lnTo>
                    <a:lnTo>
                      <a:pt x="20319" y="153669"/>
                    </a:lnTo>
                    <a:lnTo>
                      <a:pt x="29209" y="163830"/>
                    </a:lnTo>
                    <a:lnTo>
                      <a:pt x="38100" y="175260"/>
                    </a:lnTo>
                    <a:lnTo>
                      <a:pt x="50800" y="185419"/>
                    </a:lnTo>
                    <a:lnTo>
                      <a:pt x="62230" y="195580"/>
                    </a:lnTo>
                    <a:lnTo>
                      <a:pt x="76200" y="205739"/>
                    </a:lnTo>
                    <a:lnTo>
                      <a:pt x="92709" y="214630"/>
                    </a:lnTo>
                    <a:lnTo>
                      <a:pt x="109219" y="224789"/>
                    </a:lnTo>
                    <a:lnTo>
                      <a:pt x="127000" y="232410"/>
                    </a:lnTo>
                    <a:lnTo>
                      <a:pt x="146050" y="241300"/>
                    </a:lnTo>
                    <a:lnTo>
                      <a:pt x="165100" y="248919"/>
                    </a:lnTo>
                    <a:lnTo>
                      <a:pt x="186690" y="256539"/>
                    </a:lnTo>
                    <a:lnTo>
                      <a:pt x="209550" y="264160"/>
                    </a:lnTo>
                    <a:lnTo>
                      <a:pt x="232409" y="270510"/>
                    </a:lnTo>
                    <a:lnTo>
                      <a:pt x="256540" y="278130"/>
                    </a:lnTo>
                    <a:lnTo>
                      <a:pt x="280669" y="283210"/>
                    </a:lnTo>
                    <a:lnTo>
                      <a:pt x="307340" y="289560"/>
                    </a:lnTo>
                    <a:lnTo>
                      <a:pt x="334009" y="294639"/>
                    </a:lnTo>
                    <a:lnTo>
                      <a:pt x="360680" y="298450"/>
                    </a:lnTo>
                    <a:lnTo>
                      <a:pt x="388619" y="303530"/>
                    </a:lnTo>
                    <a:lnTo>
                      <a:pt x="447040" y="309880"/>
                    </a:lnTo>
                    <a:lnTo>
                      <a:pt x="509269" y="314960"/>
                    </a:lnTo>
                    <a:lnTo>
                      <a:pt x="571500" y="318769"/>
                    </a:lnTo>
                    <a:lnTo>
                      <a:pt x="637540" y="320039"/>
                    </a:lnTo>
                    <a:lnTo>
                      <a:pt x="702309" y="318769"/>
                    </a:lnTo>
                    <a:lnTo>
                      <a:pt x="765809" y="314960"/>
                    </a:lnTo>
                    <a:lnTo>
                      <a:pt x="826769" y="309880"/>
                    </a:lnTo>
                    <a:lnTo>
                      <a:pt x="885190" y="303530"/>
                    </a:lnTo>
                    <a:lnTo>
                      <a:pt x="913130" y="298450"/>
                    </a:lnTo>
                    <a:lnTo>
                      <a:pt x="941069" y="294639"/>
                    </a:lnTo>
                    <a:lnTo>
                      <a:pt x="967740" y="289560"/>
                    </a:lnTo>
                    <a:lnTo>
                      <a:pt x="994409" y="283210"/>
                    </a:lnTo>
                    <a:lnTo>
                      <a:pt x="1018540" y="278130"/>
                    </a:lnTo>
                    <a:lnTo>
                      <a:pt x="1042669" y="270510"/>
                    </a:lnTo>
                    <a:lnTo>
                      <a:pt x="1065530" y="264160"/>
                    </a:lnTo>
                    <a:lnTo>
                      <a:pt x="1088390" y="256539"/>
                    </a:lnTo>
                    <a:lnTo>
                      <a:pt x="1108709" y="248919"/>
                    </a:lnTo>
                    <a:lnTo>
                      <a:pt x="1129030" y="241300"/>
                    </a:lnTo>
                    <a:lnTo>
                      <a:pt x="1148080" y="232410"/>
                    </a:lnTo>
                    <a:lnTo>
                      <a:pt x="1165859" y="224789"/>
                    </a:lnTo>
                    <a:lnTo>
                      <a:pt x="1182369" y="214630"/>
                    </a:lnTo>
                    <a:lnTo>
                      <a:pt x="1197609" y="205739"/>
                    </a:lnTo>
                    <a:lnTo>
                      <a:pt x="1211580" y="195580"/>
                    </a:lnTo>
                    <a:lnTo>
                      <a:pt x="1224280" y="185419"/>
                    </a:lnTo>
                    <a:lnTo>
                      <a:pt x="1235709" y="175260"/>
                    </a:lnTo>
                    <a:lnTo>
                      <a:pt x="1245869" y="163830"/>
                    </a:lnTo>
                    <a:lnTo>
                      <a:pt x="1254759" y="153669"/>
                    </a:lnTo>
                    <a:lnTo>
                      <a:pt x="1261109" y="140969"/>
                    </a:lnTo>
                    <a:lnTo>
                      <a:pt x="1267459" y="129539"/>
                    </a:lnTo>
                    <a:lnTo>
                      <a:pt x="1271269" y="118110"/>
                    </a:lnTo>
                    <a:lnTo>
                      <a:pt x="1273809" y="105410"/>
                    </a:lnTo>
                    <a:lnTo>
                      <a:pt x="1273809" y="927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8399526" y="340106"/>
                <a:ext cx="1208152" cy="384429"/>
              </a:xfrm>
              <a:custGeom>
                <a:avLst/>
                <a:gdLst/>
                <a:ahLst/>
                <a:cxnLst/>
                <a:rect l="0" t="0" r="0" b="0"/>
                <a:pathLst>
                  <a:path w="1208152" h="384429">
                    <a:moveTo>
                      <a:pt x="634" y="182245"/>
                    </a:moveTo>
                    <a:lnTo>
                      <a:pt x="2920" y="172592"/>
                    </a:lnTo>
                    <a:lnTo>
                      <a:pt x="6730" y="162813"/>
                    </a:lnTo>
                    <a:lnTo>
                      <a:pt x="12065" y="153288"/>
                    </a:lnTo>
                    <a:lnTo>
                      <a:pt x="18795" y="144017"/>
                    </a:lnTo>
                    <a:lnTo>
                      <a:pt x="27051" y="135000"/>
                    </a:lnTo>
                    <a:lnTo>
                      <a:pt x="36449" y="126110"/>
                    </a:lnTo>
                    <a:lnTo>
                      <a:pt x="47497" y="117348"/>
                    </a:lnTo>
                    <a:lnTo>
                      <a:pt x="59563" y="108712"/>
                    </a:lnTo>
                    <a:lnTo>
                      <a:pt x="72897" y="100584"/>
                    </a:lnTo>
                    <a:lnTo>
                      <a:pt x="87376" y="92456"/>
                    </a:lnTo>
                    <a:lnTo>
                      <a:pt x="102996" y="84709"/>
                    </a:lnTo>
                    <a:lnTo>
                      <a:pt x="120015" y="77088"/>
                    </a:lnTo>
                    <a:lnTo>
                      <a:pt x="137794" y="69849"/>
                    </a:lnTo>
                    <a:lnTo>
                      <a:pt x="156844" y="62864"/>
                    </a:lnTo>
                    <a:lnTo>
                      <a:pt x="176783" y="56134"/>
                    </a:lnTo>
                    <a:lnTo>
                      <a:pt x="197739" y="49784"/>
                    </a:lnTo>
                    <a:lnTo>
                      <a:pt x="219837" y="43941"/>
                    </a:lnTo>
                    <a:lnTo>
                      <a:pt x="242442" y="37973"/>
                    </a:lnTo>
                    <a:lnTo>
                      <a:pt x="266192" y="32766"/>
                    </a:lnTo>
                    <a:lnTo>
                      <a:pt x="315976" y="23241"/>
                    </a:lnTo>
                    <a:lnTo>
                      <a:pt x="368807" y="14985"/>
                    </a:lnTo>
                    <a:lnTo>
                      <a:pt x="424306" y="8635"/>
                    </a:lnTo>
                    <a:lnTo>
                      <a:pt x="482218" y="3809"/>
                    </a:lnTo>
                    <a:lnTo>
                      <a:pt x="542417" y="762"/>
                    </a:lnTo>
                    <a:lnTo>
                      <a:pt x="604012" y="0"/>
                    </a:lnTo>
                    <a:lnTo>
                      <a:pt x="665733" y="762"/>
                    </a:lnTo>
                    <a:lnTo>
                      <a:pt x="725805" y="3809"/>
                    </a:lnTo>
                    <a:lnTo>
                      <a:pt x="783843" y="8635"/>
                    </a:lnTo>
                    <a:lnTo>
                      <a:pt x="839216" y="14985"/>
                    </a:lnTo>
                    <a:lnTo>
                      <a:pt x="892175" y="23241"/>
                    </a:lnTo>
                    <a:lnTo>
                      <a:pt x="917320" y="27685"/>
                    </a:lnTo>
                    <a:lnTo>
                      <a:pt x="941958" y="32766"/>
                    </a:lnTo>
                    <a:lnTo>
                      <a:pt x="965454" y="37973"/>
                    </a:lnTo>
                    <a:lnTo>
                      <a:pt x="988441" y="43941"/>
                    </a:lnTo>
                    <a:lnTo>
                      <a:pt x="1010412" y="49784"/>
                    </a:lnTo>
                    <a:lnTo>
                      <a:pt x="1031367" y="56134"/>
                    </a:lnTo>
                    <a:lnTo>
                      <a:pt x="1051305" y="62864"/>
                    </a:lnTo>
                    <a:lnTo>
                      <a:pt x="1070229" y="69849"/>
                    </a:lnTo>
                    <a:lnTo>
                      <a:pt x="1088263" y="77088"/>
                    </a:lnTo>
                    <a:lnTo>
                      <a:pt x="1105154" y="84709"/>
                    </a:lnTo>
                    <a:lnTo>
                      <a:pt x="1120902" y="92456"/>
                    </a:lnTo>
                    <a:lnTo>
                      <a:pt x="1135253" y="100584"/>
                    </a:lnTo>
                    <a:lnTo>
                      <a:pt x="1148588" y="108712"/>
                    </a:lnTo>
                    <a:lnTo>
                      <a:pt x="1160653" y="117348"/>
                    </a:lnTo>
                    <a:lnTo>
                      <a:pt x="1171575" y="126110"/>
                    </a:lnTo>
                    <a:lnTo>
                      <a:pt x="1181100" y="135000"/>
                    </a:lnTo>
                    <a:lnTo>
                      <a:pt x="1189355" y="144017"/>
                    </a:lnTo>
                    <a:lnTo>
                      <a:pt x="1195958" y="153288"/>
                    </a:lnTo>
                    <a:lnTo>
                      <a:pt x="1201419" y="162813"/>
                    </a:lnTo>
                    <a:lnTo>
                      <a:pt x="1205230" y="172592"/>
                    </a:lnTo>
                    <a:lnTo>
                      <a:pt x="1207516" y="182245"/>
                    </a:lnTo>
                    <a:lnTo>
                      <a:pt x="1208151" y="192150"/>
                    </a:lnTo>
                    <a:lnTo>
                      <a:pt x="1207516" y="202184"/>
                    </a:lnTo>
                    <a:lnTo>
                      <a:pt x="1205230" y="211835"/>
                    </a:lnTo>
                    <a:lnTo>
                      <a:pt x="1201419" y="221360"/>
                    </a:lnTo>
                    <a:lnTo>
                      <a:pt x="1195958" y="230885"/>
                    </a:lnTo>
                    <a:lnTo>
                      <a:pt x="1189355" y="240156"/>
                    </a:lnTo>
                    <a:lnTo>
                      <a:pt x="1181100" y="249427"/>
                    </a:lnTo>
                    <a:lnTo>
                      <a:pt x="1171575" y="258317"/>
                    </a:lnTo>
                    <a:lnTo>
                      <a:pt x="1160653" y="266953"/>
                    </a:lnTo>
                    <a:lnTo>
                      <a:pt x="1148588" y="275463"/>
                    </a:lnTo>
                    <a:lnTo>
                      <a:pt x="1135253" y="283845"/>
                    </a:lnTo>
                    <a:lnTo>
                      <a:pt x="1120902" y="291845"/>
                    </a:lnTo>
                    <a:lnTo>
                      <a:pt x="1105154" y="299720"/>
                    </a:lnTo>
                    <a:lnTo>
                      <a:pt x="1088263" y="307085"/>
                    </a:lnTo>
                    <a:lnTo>
                      <a:pt x="1070229" y="314452"/>
                    </a:lnTo>
                    <a:lnTo>
                      <a:pt x="1051305" y="321437"/>
                    </a:lnTo>
                    <a:lnTo>
                      <a:pt x="1031367" y="328041"/>
                    </a:lnTo>
                    <a:lnTo>
                      <a:pt x="1010412" y="334517"/>
                    </a:lnTo>
                    <a:lnTo>
                      <a:pt x="988441" y="340487"/>
                    </a:lnTo>
                    <a:lnTo>
                      <a:pt x="965454" y="346202"/>
                    </a:lnTo>
                    <a:lnTo>
                      <a:pt x="941958" y="351663"/>
                    </a:lnTo>
                    <a:lnTo>
                      <a:pt x="917320" y="356488"/>
                    </a:lnTo>
                    <a:lnTo>
                      <a:pt x="892175" y="361188"/>
                    </a:lnTo>
                    <a:lnTo>
                      <a:pt x="839216" y="369188"/>
                    </a:lnTo>
                    <a:lnTo>
                      <a:pt x="783843" y="375792"/>
                    </a:lnTo>
                    <a:lnTo>
                      <a:pt x="725805" y="380619"/>
                    </a:lnTo>
                    <a:lnTo>
                      <a:pt x="665733" y="383413"/>
                    </a:lnTo>
                    <a:lnTo>
                      <a:pt x="604012" y="384428"/>
                    </a:lnTo>
                    <a:lnTo>
                      <a:pt x="542417" y="383413"/>
                    </a:lnTo>
                    <a:lnTo>
                      <a:pt x="482218" y="380619"/>
                    </a:lnTo>
                    <a:lnTo>
                      <a:pt x="424306" y="375792"/>
                    </a:lnTo>
                    <a:lnTo>
                      <a:pt x="368807" y="369188"/>
                    </a:lnTo>
                    <a:lnTo>
                      <a:pt x="315976" y="361188"/>
                    </a:lnTo>
                    <a:lnTo>
                      <a:pt x="266192" y="351663"/>
                    </a:lnTo>
                    <a:lnTo>
                      <a:pt x="242442" y="346202"/>
                    </a:lnTo>
                    <a:lnTo>
                      <a:pt x="219837" y="340487"/>
                    </a:lnTo>
                    <a:lnTo>
                      <a:pt x="197739" y="334517"/>
                    </a:lnTo>
                    <a:lnTo>
                      <a:pt x="176783" y="328041"/>
                    </a:lnTo>
                    <a:lnTo>
                      <a:pt x="156844" y="321437"/>
                    </a:lnTo>
                    <a:lnTo>
                      <a:pt x="137794" y="314452"/>
                    </a:lnTo>
                    <a:lnTo>
                      <a:pt x="120015" y="307085"/>
                    </a:lnTo>
                    <a:lnTo>
                      <a:pt x="102996" y="299720"/>
                    </a:lnTo>
                    <a:lnTo>
                      <a:pt x="87376" y="291845"/>
                    </a:lnTo>
                    <a:lnTo>
                      <a:pt x="72897" y="283845"/>
                    </a:lnTo>
                    <a:lnTo>
                      <a:pt x="59563" y="275463"/>
                    </a:lnTo>
                    <a:lnTo>
                      <a:pt x="47497" y="266953"/>
                    </a:lnTo>
                    <a:lnTo>
                      <a:pt x="36449" y="258317"/>
                    </a:lnTo>
                    <a:lnTo>
                      <a:pt x="27051" y="249427"/>
                    </a:lnTo>
                    <a:lnTo>
                      <a:pt x="18795" y="240156"/>
                    </a:lnTo>
                    <a:lnTo>
                      <a:pt x="12065" y="230885"/>
                    </a:lnTo>
                    <a:lnTo>
                      <a:pt x="6730" y="221360"/>
                    </a:lnTo>
                    <a:lnTo>
                      <a:pt x="2920" y="211835"/>
                    </a:lnTo>
                    <a:lnTo>
                      <a:pt x="634" y="202184"/>
                    </a:lnTo>
                    <a:lnTo>
                      <a:pt x="0" y="192150"/>
                    </a:lnTo>
                    <a:close/>
                  </a:path>
                </a:pathLst>
              </a:custGeom>
              <a:solidFill>
                <a:srgbClr val="E3DB99"/>
              </a:solidFill>
              <a:ln w="0" cap="flat" cmpd="sng" algn="ctr">
                <a:solidFill>
                  <a:srgbClr val="E3DB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8399780" y="339090"/>
                <a:ext cx="1207771" cy="384811"/>
              </a:xfrm>
              <a:custGeom>
                <a:avLst/>
                <a:gdLst/>
                <a:ahLst/>
                <a:cxnLst/>
                <a:rect l="0" t="0" r="0" b="0"/>
                <a:pathLst>
                  <a:path w="1207771" h="384811">
                    <a:moveTo>
                      <a:pt x="0" y="193040"/>
                    </a:moveTo>
                    <a:lnTo>
                      <a:pt x="0" y="203200"/>
                    </a:lnTo>
                    <a:lnTo>
                      <a:pt x="2539" y="213360"/>
                    </a:lnTo>
                    <a:lnTo>
                      <a:pt x="6350" y="222250"/>
                    </a:lnTo>
                    <a:lnTo>
                      <a:pt x="11429" y="232410"/>
                    </a:lnTo>
                    <a:lnTo>
                      <a:pt x="17779" y="241300"/>
                    </a:lnTo>
                    <a:lnTo>
                      <a:pt x="26670" y="250190"/>
                    </a:lnTo>
                    <a:lnTo>
                      <a:pt x="36829" y="259079"/>
                    </a:lnTo>
                    <a:lnTo>
                      <a:pt x="46989" y="267969"/>
                    </a:lnTo>
                    <a:lnTo>
                      <a:pt x="59689" y="275590"/>
                    </a:lnTo>
                    <a:lnTo>
                      <a:pt x="72389" y="284479"/>
                    </a:lnTo>
                    <a:lnTo>
                      <a:pt x="87629" y="293369"/>
                    </a:lnTo>
                    <a:lnTo>
                      <a:pt x="102870" y="300990"/>
                    </a:lnTo>
                    <a:lnTo>
                      <a:pt x="119379" y="307340"/>
                    </a:lnTo>
                    <a:lnTo>
                      <a:pt x="137160" y="314960"/>
                    </a:lnTo>
                    <a:lnTo>
                      <a:pt x="156210" y="322579"/>
                    </a:lnTo>
                    <a:lnTo>
                      <a:pt x="176529" y="328929"/>
                    </a:lnTo>
                    <a:lnTo>
                      <a:pt x="196850" y="335279"/>
                    </a:lnTo>
                    <a:lnTo>
                      <a:pt x="219710" y="341629"/>
                    </a:lnTo>
                    <a:lnTo>
                      <a:pt x="242570" y="346710"/>
                    </a:lnTo>
                    <a:lnTo>
                      <a:pt x="266700" y="353060"/>
                    </a:lnTo>
                    <a:lnTo>
                      <a:pt x="314960" y="361950"/>
                    </a:lnTo>
                    <a:lnTo>
                      <a:pt x="368300" y="369569"/>
                    </a:lnTo>
                    <a:lnTo>
                      <a:pt x="424179" y="377190"/>
                    </a:lnTo>
                    <a:lnTo>
                      <a:pt x="482600" y="382269"/>
                    </a:lnTo>
                    <a:lnTo>
                      <a:pt x="542289" y="383540"/>
                    </a:lnTo>
                    <a:lnTo>
                      <a:pt x="603250" y="384810"/>
                    </a:lnTo>
                    <a:lnTo>
                      <a:pt x="665479" y="383540"/>
                    </a:lnTo>
                    <a:lnTo>
                      <a:pt x="725170" y="382269"/>
                    </a:lnTo>
                    <a:lnTo>
                      <a:pt x="783589" y="377190"/>
                    </a:lnTo>
                    <a:lnTo>
                      <a:pt x="838200" y="369569"/>
                    </a:lnTo>
                    <a:lnTo>
                      <a:pt x="891539" y="361950"/>
                    </a:lnTo>
                    <a:lnTo>
                      <a:pt x="916939" y="358140"/>
                    </a:lnTo>
                    <a:lnTo>
                      <a:pt x="942339" y="353060"/>
                    </a:lnTo>
                    <a:lnTo>
                      <a:pt x="965200" y="346710"/>
                    </a:lnTo>
                    <a:lnTo>
                      <a:pt x="988060" y="341629"/>
                    </a:lnTo>
                    <a:lnTo>
                      <a:pt x="1010920" y="335279"/>
                    </a:lnTo>
                    <a:lnTo>
                      <a:pt x="1031239" y="328929"/>
                    </a:lnTo>
                    <a:lnTo>
                      <a:pt x="1051560" y="322579"/>
                    </a:lnTo>
                    <a:lnTo>
                      <a:pt x="1069339" y="314960"/>
                    </a:lnTo>
                    <a:lnTo>
                      <a:pt x="1088389" y="307340"/>
                    </a:lnTo>
                    <a:lnTo>
                      <a:pt x="1104900" y="300990"/>
                    </a:lnTo>
                    <a:lnTo>
                      <a:pt x="1120139" y="293369"/>
                    </a:lnTo>
                    <a:lnTo>
                      <a:pt x="1135379" y="284479"/>
                    </a:lnTo>
                    <a:lnTo>
                      <a:pt x="1148079" y="275590"/>
                    </a:lnTo>
                    <a:lnTo>
                      <a:pt x="1160779" y="267969"/>
                    </a:lnTo>
                    <a:lnTo>
                      <a:pt x="1170939" y="259079"/>
                    </a:lnTo>
                    <a:lnTo>
                      <a:pt x="1181100" y="250190"/>
                    </a:lnTo>
                    <a:lnTo>
                      <a:pt x="1188720" y="241300"/>
                    </a:lnTo>
                    <a:lnTo>
                      <a:pt x="1195070" y="232410"/>
                    </a:lnTo>
                    <a:lnTo>
                      <a:pt x="1201420" y="222250"/>
                    </a:lnTo>
                    <a:lnTo>
                      <a:pt x="1205229" y="213360"/>
                    </a:lnTo>
                    <a:lnTo>
                      <a:pt x="1207770" y="203200"/>
                    </a:lnTo>
                    <a:lnTo>
                      <a:pt x="1207770" y="193040"/>
                    </a:lnTo>
                    <a:lnTo>
                      <a:pt x="1207770" y="182879"/>
                    </a:lnTo>
                    <a:lnTo>
                      <a:pt x="1205229" y="172719"/>
                    </a:lnTo>
                    <a:lnTo>
                      <a:pt x="1201420" y="163829"/>
                    </a:lnTo>
                    <a:lnTo>
                      <a:pt x="1195070" y="153669"/>
                    </a:lnTo>
                    <a:lnTo>
                      <a:pt x="1188720" y="144779"/>
                    </a:lnTo>
                    <a:lnTo>
                      <a:pt x="1181100" y="135890"/>
                    </a:lnTo>
                    <a:lnTo>
                      <a:pt x="1170939" y="127000"/>
                    </a:lnTo>
                    <a:lnTo>
                      <a:pt x="1160779" y="118110"/>
                    </a:lnTo>
                    <a:lnTo>
                      <a:pt x="1148079" y="109219"/>
                    </a:lnTo>
                    <a:lnTo>
                      <a:pt x="1135379" y="101600"/>
                    </a:lnTo>
                    <a:lnTo>
                      <a:pt x="1120139" y="92710"/>
                    </a:lnTo>
                    <a:lnTo>
                      <a:pt x="1104900" y="85090"/>
                    </a:lnTo>
                    <a:lnTo>
                      <a:pt x="1088389" y="78740"/>
                    </a:lnTo>
                    <a:lnTo>
                      <a:pt x="1069339" y="71119"/>
                    </a:lnTo>
                    <a:lnTo>
                      <a:pt x="1051560" y="63500"/>
                    </a:lnTo>
                    <a:lnTo>
                      <a:pt x="1031239" y="57150"/>
                    </a:lnTo>
                    <a:lnTo>
                      <a:pt x="1010920" y="50800"/>
                    </a:lnTo>
                    <a:lnTo>
                      <a:pt x="988060" y="44450"/>
                    </a:lnTo>
                    <a:lnTo>
                      <a:pt x="965200" y="39369"/>
                    </a:lnTo>
                    <a:lnTo>
                      <a:pt x="942339" y="33019"/>
                    </a:lnTo>
                    <a:lnTo>
                      <a:pt x="916939" y="27939"/>
                    </a:lnTo>
                    <a:lnTo>
                      <a:pt x="891539" y="24130"/>
                    </a:lnTo>
                    <a:lnTo>
                      <a:pt x="838200" y="15239"/>
                    </a:lnTo>
                    <a:lnTo>
                      <a:pt x="783589" y="8889"/>
                    </a:lnTo>
                    <a:lnTo>
                      <a:pt x="725170" y="5080"/>
                    </a:lnTo>
                    <a:lnTo>
                      <a:pt x="665479" y="1269"/>
                    </a:lnTo>
                    <a:lnTo>
                      <a:pt x="603250" y="0"/>
                    </a:lnTo>
                    <a:lnTo>
                      <a:pt x="542289" y="1269"/>
                    </a:lnTo>
                    <a:lnTo>
                      <a:pt x="482600" y="5080"/>
                    </a:lnTo>
                    <a:lnTo>
                      <a:pt x="424179" y="8889"/>
                    </a:lnTo>
                    <a:lnTo>
                      <a:pt x="368300" y="15239"/>
                    </a:lnTo>
                    <a:lnTo>
                      <a:pt x="314960" y="24130"/>
                    </a:lnTo>
                    <a:lnTo>
                      <a:pt x="266700" y="33019"/>
                    </a:lnTo>
                    <a:lnTo>
                      <a:pt x="242570" y="39369"/>
                    </a:lnTo>
                    <a:lnTo>
                      <a:pt x="219710" y="44450"/>
                    </a:lnTo>
                    <a:lnTo>
                      <a:pt x="196850" y="50800"/>
                    </a:lnTo>
                    <a:lnTo>
                      <a:pt x="176529" y="57150"/>
                    </a:lnTo>
                    <a:lnTo>
                      <a:pt x="156210" y="63500"/>
                    </a:lnTo>
                    <a:lnTo>
                      <a:pt x="137160" y="71119"/>
                    </a:lnTo>
                    <a:lnTo>
                      <a:pt x="119379" y="78740"/>
                    </a:lnTo>
                    <a:lnTo>
                      <a:pt x="102870" y="85090"/>
                    </a:lnTo>
                    <a:lnTo>
                      <a:pt x="87629" y="92710"/>
                    </a:lnTo>
                    <a:lnTo>
                      <a:pt x="72389" y="101600"/>
                    </a:lnTo>
                    <a:lnTo>
                      <a:pt x="59689" y="109219"/>
                    </a:lnTo>
                    <a:lnTo>
                      <a:pt x="46989" y="118110"/>
                    </a:lnTo>
                    <a:lnTo>
                      <a:pt x="36829" y="127000"/>
                    </a:lnTo>
                    <a:lnTo>
                      <a:pt x="26670" y="135890"/>
                    </a:lnTo>
                    <a:lnTo>
                      <a:pt x="17779" y="144779"/>
                    </a:lnTo>
                    <a:lnTo>
                      <a:pt x="11429" y="153669"/>
                    </a:lnTo>
                    <a:lnTo>
                      <a:pt x="6350" y="163829"/>
                    </a:lnTo>
                    <a:lnTo>
                      <a:pt x="2539" y="172719"/>
                    </a:lnTo>
                    <a:lnTo>
                      <a:pt x="0" y="1828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8369427" y="951102"/>
                <a:ext cx="1274318" cy="319026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319026">
                    <a:moveTo>
                      <a:pt x="1274317" y="92330"/>
                    </a:moveTo>
                    <a:lnTo>
                      <a:pt x="1273429" y="105030"/>
                    </a:lnTo>
                    <a:lnTo>
                      <a:pt x="1270889" y="117348"/>
                    </a:lnTo>
                    <a:lnTo>
                      <a:pt x="1266952" y="129286"/>
                    </a:lnTo>
                    <a:lnTo>
                      <a:pt x="1261364" y="140970"/>
                    </a:lnTo>
                    <a:lnTo>
                      <a:pt x="1254125" y="152400"/>
                    </a:lnTo>
                    <a:lnTo>
                      <a:pt x="1245742" y="163576"/>
                    </a:lnTo>
                    <a:lnTo>
                      <a:pt x="1235582" y="174372"/>
                    </a:lnTo>
                    <a:lnTo>
                      <a:pt x="1224279" y="184912"/>
                    </a:lnTo>
                    <a:lnTo>
                      <a:pt x="1211326" y="195073"/>
                    </a:lnTo>
                    <a:lnTo>
                      <a:pt x="1197355" y="204725"/>
                    </a:lnTo>
                    <a:lnTo>
                      <a:pt x="1182116" y="214250"/>
                    </a:lnTo>
                    <a:lnTo>
                      <a:pt x="1165352" y="223520"/>
                    </a:lnTo>
                    <a:lnTo>
                      <a:pt x="1147826" y="232156"/>
                    </a:lnTo>
                    <a:lnTo>
                      <a:pt x="1128649" y="240665"/>
                    </a:lnTo>
                    <a:lnTo>
                      <a:pt x="1108837" y="248667"/>
                    </a:lnTo>
                    <a:lnTo>
                      <a:pt x="1087628" y="256286"/>
                    </a:lnTo>
                    <a:lnTo>
                      <a:pt x="1065529" y="263653"/>
                    </a:lnTo>
                    <a:lnTo>
                      <a:pt x="1042416" y="270384"/>
                    </a:lnTo>
                    <a:lnTo>
                      <a:pt x="1018286" y="276987"/>
                    </a:lnTo>
                    <a:lnTo>
                      <a:pt x="993520" y="282956"/>
                    </a:lnTo>
                    <a:lnTo>
                      <a:pt x="967613" y="288417"/>
                    </a:lnTo>
                    <a:lnTo>
                      <a:pt x="940942" y="293625"/>
                    </a:lnTo>
                    <a:lnTo>
                      <a:pt x="913383" y="298323"/>
                    </a:lnTo>
                    <a:lnTo>
                      <a:pt x="885190" y="302514"/>
                    </a:lnTo>
                    <a:lnTo>
                      <a:pt x="826642" y="309753"/>
                    </a:lnTo>
                    <a:lnTo>
                      <a:pt x="765682" y="314834"/>
                    </a:lnTo>
                    <a:lnTo>
                      <a:pt x="702182" y="317881"/>
                    </a:lnTo>
                    <a:lnTo>
                      <a:pt x="637158" y="319025"/>
                    </a:lnTo>
                    <a:lnTo>
                      <a:pt x="572134" y="317881"/>
                    </a:lnTo>
                    <a:lnTo>
                      <a:pt x="508762" y="314834"/>
                    </a:lnTo>
                    <a:lnTo>
                      <a:pt x="447675" y="309753"/>
                    </a:lnTo>
                    <a:lnTo>
                      <a:pt x="389128" y="302514"/>
                    </a:lnTo>
                    <a:lnTo>
                      <a:pt x="360933" y="298323"/>
                    </a:lnTo>
                    <a:lnTo>
                      <a:pt x="333375" y="293625"/>
                    </a:lnTo>
                    <a:lnTo>
                      <a:pt x="306704" y="288417"/>
                    </a:lnTo>
                    <a:lnTo>
                      <a:pt x="281051" y="282956"/>
                    </a:lnTo>
                    <a:lnTo>
                      <a:pt x="256031" y="276987"/>
                    </a:lnTo>
                    <a:lnTo>
                      <a:pt x="231902" y="270384"/>
                    </a:lnTo>
                    <a:lnTo>
                      <a:pt x="208788" y="263653"/>
                    </a:lnTo>
                    <a:lnTo>
                      <a:pt x="186690" y="256286"/>
                    </a:lnTo>
                    <a:lnTo>
                      <a:pt x="165480" y="248667"/>
                    </a:lnTo>
                    <a:lnTo>
                      <a:pt x="145541" y="240665"/>
                    </a:lnTo>
                    <a:lnTo>
                      <a:pt x="126491" y="232156"/>
                    </a:lnTo>
                    <a:lnTo>
                      <a:pt x="108966" y="223520"/>
                    </a:lnTo>
                    <a:lnTo>
                      <a:pt x="92202" y="214250"/>
                    </a:lnTo>
                    <a:lnTo>
                      <a:pt x="76962" y="204725"/>
                    </a:lnTo>
                    <a:lnTo>
                      <a:pt x="62865" y="195073"/>
                    </a:lnTo>
                    <a:lnTo>
                      <a:pt x="50291" y="184912"/>
                    </a:lnTo>
                    <a:lnTo>
                      <a:pt x="38734" y="174372"/>
                    </a:lnTo>
                    <a:lnTo>
                      <a:pt x="28575" y="163576"/>
                    </a:lnTo>
                    <a:lnTo>
                      <a:pt x="20066" y="152400"/>
                    </a:lnTo>
                    <a:lnTo>
                      <a:pt x="12827" y="140970"/>
                    </a:lnTo>
                    <a:lnTo>
                      <a:pt x="7366" y="129286"/>
                    </a:lnTo>
                    <a:lnTo>
                      <a:pt x="3302" y="117348"/>
                    </a:lnTo>
                    <a:lnTo>
                      <a:pt x="889" y="105030"/>
                    </a:lnTo>
                    <a:lnTo>
                      <a:pt x="0" y="92330"/>
                    </a:lnTo>
                    <a:lnTo>
                      <a:pt x="0" y="0"/>
                    </a:lnTo>
                    <a:lnTo>
                      <a:pt x="889" y="12700"/>
                    </a:lnTo>
                    <a:lnTo>
                      <a:pt x="3302" y="25020"/>
                    </a:lnTo>
                    <a:lnTo>
                      <a:pt x="7366" y="37211"/>
                    </a:lnTo>
                    <a:lnTo>
                      <a:pt x="12827" y="49276"/>
                    </a:lnTo>
                    <a:lnTo>
                      <a:pt x="20066" y="61087"/>
                    </a:lnTo>
                    <a:lnTo>
                      <a:pt x="28575" y="72645"/>
                    </a:lnTo>
                    <a:lnTo>
                      <a:pt x="38734" y="84075"/>
                    </a:lnTo>
                    <a:lnTo>
                      <a:pt x="50291" y="95123"/>
                    </a:lnTo>
                    <a:lnTo>
                      <a:pt x="62865" y="106173"/>
                    </a:lnTo>
                    <a:lnTo>
                      <a:pt x="76962" y="116714"/>
                    </a:lnTo>
                    <a:lnTo>
                      <a:pt x="92202" y="126747"/>
                    </a:lnTo>
                    <a:lnTo>
                      <a:pt x="108966" y="136780"/>
                    </a:lnTo>
                    <a:lnTo>
                      <a:pt x="126491" y="146305"/>
                    </a:lnTo>
                    <a:lnTo>
                      <a:pt x="145541" y="155575"/>
                    </a:lnTo>
                    <a:lnTo>
                      <a:pt x="165480" y="164465"/>
                    </a:lnTo>
                    <a:lnTo>
                      <a:pt x="186690" y="172848"/>
                    </a:lnTo>
                    <a:lnTo>
                      <a:pt x="208788" y="180848"/>
                    </a:lnTo>
                    <a:lnTo>
                      <a:pt x="231902" y="188723"/>
                    </a:lnTo>
                    <a:lnTo>
                      <a:pt x="256031" y="195834"/>
                    </a:lnTo>
                    <a:lnTo>
                      <a:pt x="281051" y="202692"/>
                    </a:lnTo>
                    <a:lnTo>
                      <a:pt x="306704" y="209170"/>
                    </a:lnTo>
                    <a:lnTo>
                      <a:pt x="333375" y="214884"/>
                    </a:lnTo>
                    <a:lnTo>
                      <a:pt x="360933" y="220345"/>
                    </a:lnTo>
                    <a:lnTo>
                      <a:pt x="389128" y="225172"/>
                    </a:lnTo>
                    <a:lnTo>
                      <a:pt x="418211" y="229744"/>
                    </a:lnTo>
                    <a:lnTo>
                      <a:pt x="447675" y="233553"/>
                    </a:lnTo>
                    <a:lnTo>
                      <a:pt x="508762" y="239523"/>
                    </a:lnTo>
                    <a:lnTo>
                      <a:pt x="572134" y="243206"/>
                    </a:lnTo>
                    <a:lnTo>
                      <a:pt x="637158" y="244475"/>
                    </a:lnTo>
                    <a:lnTo>
                      <a:pt x="702182" y="243206"/>
                    </a:lnTo>
                    <a:lnTo>
                      <a:pt x="765682" y="239523"/>
                    </a:lnTo>
                    <a:lnTo>
                      <a:pt x="826642" y="233553"/>
                    </a:lnTo>
                    <a:lnTo>
                      <a:pt x="856106" y="229744"/>
                    </a:lnTo>
                    <a:lnTo>
                      <a:pt x="885190" y="225172"/>
                    </a:lnTo>
                    <a:lnTo>
                      <a:pt x="913383" y="220345"/>
                    </a:lnTo>
                    <a:lnTo>
                      <a:pt x="940942" y="214884"/>
                    </a:lnTo>
                    <a:lnTo>
                      <a:pt x="967613" y="209170"/>
                    </a:lnTo>
                    <a:lnTo>
                      <a:pt x="993520" y="202692"/>
                    </a:lnTo>
                    <a:lnTo>
                      <a:pt x="1018286" y="195834"/>
                    </a:lnTo>
                    <a:lnTo>
                      <a:pt x="1042416" y="188723"/>
                    </a:lnTo>
                    <a:lnTo>
                      <a:pt x="1065529" y="180848"/>
                    </a:lnTo>
                    <a:lnTo>
                      <a:pt x="1087628" y="172848"/>
                    </a:lnTo>
                    <a:lnTo>
                      <a:pt x="1108837" y="164465"/>
                    </a:lnTo>
                    <a:lnTo>
                      <a:pt x="1128649" y="155575"/>
                    </a:lnTo>
                    <a:lnTo>
                      <a:pt x="1147826" y="146305"/>
                    </a:lnTo>
                    <a:lnTo>
                      <a:pt x="1165352" y="136780"/>
                    </a:lnTo>
                    <a:lnTo>
                      <a:pt x="1182116" y="126747"/>
                    </a:lnTo>
                    <a:lnTo>
                      <a:pt x="1197355" y="116714"/>
                    </a:lnTo>
                    <a:lnTo>
                      <a:pt x="1211326" y="106173"/>
                    </a:lnTo>
                    <a:lnTo>
                      <a:pt x="1224279" y="95123"/>
                    </a:lnTo>
                    <a:lnTo>
                      <a:pt x="1235582" y="84075"/>
                    </a:lnTo>
                    <a:lnTo>
                      <a:pt x="1245742" y="72645"/>
                    </a:lnTo>
                    <a:lnTo>
                      <a:pt x="1254125" y="61087"/>
                    </a:lnTo>
                    <a:lnTo>
                      <a:pt x="1261364" y="49276"/>
                    </a:lnTo>
                    <a:lnTo>
                      <a:pt x="1266952" y="37211"/>
                    </a:lnTo>
                    <a:lnTo>
                      <a:pt x="1270889" y="25020"/>
                    </a:lnTo>
                    <a:lnTo>
                      <a:pt x="1273429" y="12700"/>
                    </a:lnTo>
                    <a:lnTo>
                      <a:pt x="1274317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8369300" y="951230"/>
                <a:ext cx="1273810" cy="318771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318771">
                    <a:moveTo>
                      <a:pt x="1273809" y="0"/>
                    </a:moveTo>
                    <a:lnTo>
                      <a:pt x="1273809" y="12700"/>
                    </a:lnTo>
                    <a:lnTo>
                      <a:pt x="1271269" y="24130"/>
                    </a:lnTo>
                    <a:lnTo>
                      <a:pt x="1267459" y="36830"/>
                    </a:lnTo>
                    <a:lnTo>
                      <a:pt x="1261109" y="49530"/>
                    </a:lnTo>
                    <a:lnTo>
                      <a:pt x="1254759" y="60959"/>
                    </a:lnTo>
                    <a:lnTo>
                      <a:pt x="1245869" y="72389"/>
                    </a:lnTo>
                    <a:lnTo>
                      <a:pt x="1235709" y="83820"/>
                    </a:lnTo>
                    <a:lnTo>
                      <a:pt x="1224280" y="95250"/>
                    </a:lnTo>
                    <a:lnTo>
                      <a:pt x="1211580" y="105409"/>
                    </a:lnTo>
                    <a:lnTo>
                      <a:pt x="1197609" y="116839"/>
                    </a:lnTo>
                    <a:lnTo>
                      <a:pt x="1182369" y="127000"/>
                    </a:lnTo>
                    <a:lnTo>
                      <a:pt x="1165859" y="135889"/>
                    </a:lnTo>
                    <a:lnTo>
                      <a:pt x="1148080" y="146050"/>
                    </a:lnTo>
                    <a:lnTo>
                      <a:pt x="1129030" y="154939"/>
                    </a:lnTo>
                    <a:lnTo>
                      <a:pt x="1108709" y="163830"/>
                    </a:lnTo>
                    <a:lnTo>
                      <a:pt x="1088390" y="172720"/>
                    </a:lnTo>
                    <a:lnTo>
                      <a:pt x="1065530" y="180339"/>
                    </a:lnTo>
                    <a:lnTo>
                      <a:pt x="1042669" y="187959"/>
                    </a:lnTo>
                    <a:lnTo>
                      <a:pt x="1018540" y="195580"/>
                    </a:lnTo>
                    <a:lnTo>
                      <a:pt x="994409" y="201930"/>
                    </a:lnTo>
                    <a:lnTo>
                      <a:pt x="967740" y="208280"/>
                    </a:lnTo>
                    <a:lnTo>
                      <a:pt x="941069" y="214630"/>
                    </a:lnTo>
                    <a:lnTo>
                      <a:pt x="913130" y="219709"/>
                    </a:lnTo>
                    <a:lnTo>
                      <a:pt x="885190" y="224789"/>
                    </a:lnTo>
                    <a:lnTo>
                      <a:pt x="855980" y="229870"/>
                    </a:lnTo>
                    <a:lnTo>
                      <a:pt x="826769" y="233680"/>
                    </a:lnTo>
                    <a:lnTo>
                      <a:pt x="765809" y="240030"/>
                    </a:lnTo>
                    <a:lnTo>
                      <a:pt x="702309" y="242570"/>
                    </a:lnTo>
                    <a:lnTo>
                      <a:pt x="637540" y="243839"/>
                    </a:lnTo>
                    <a:lnTo>
                      <a:pt x="571500" y="242570"/>
                    </a:lnTo>
                    <a:lnTo>
                      <a:pt x="509269" y="240030"/>
                    </a:lnTo>
                    <a:lnTo>
                      <a:pt x="447040" y="233680"/>
                    </a:lnTo>
                    <a:lnTo>
                      <a:pt x="417830" y="229870"/>
                    </a:lnTo>
                    <a:lnTo>
                      <a:pt x="388619" y="224789"/>
                    </a:lnTo>
                    <a:lnTo>
                      <a:pt x="360680" y="219709"/>
                    </a:lnTo>
                    <a:lnTo>
                      <a:pt x="334009" y="214630"/>
                    </a:lnTo>
                    <a:lnTo>
                      <a:pt x="307340" y="208280"/>
                    </a:lnTo>
                    <a:lnTo>
                      <a:pt x="280669" y="201930"/>
                    </a:lnTo>
                    <a:lnTo>
                      <a:pt x="256540" y="195580"/>
                    </a:lnTo>
                    <a:lnTo>
                      <a:pt x="232409" y="187959"/>
                    </a:lnTo>
                    <a:lnTo>
                      <a:pt x="209550" y="180339"/>
                    </a:lnTo>
                    <a:lnTo>
                      <a:pt x="186690" y="172720"/>
                    </a:lnTo>
                    <a:lnTo>
                      <a:pt x="165100" y="163830"/>
                    </a:lnTo>
                    <a:lnTo>
                      <a:pt x="146050" y="154939"/>
                    </a:lnTo>
                    <a:lnTo>
                      <a:pt x="127000" y="146050"/>
                    </a:lnTo>
                    <a:lnTo>
                      <a:pt x="109219" y="135889"/>
                    </a:lnTo>
                    <a:lnTo>
                      <a:pt x="92709" y="127000"/>
                    </a:lnTo>
                    <a:lnTo>
                      <a:pt x="76200" y="116839"/>
                    </a:lnTo>
                    <a:lnTo>
                      <a:pt x="62230" y="105409"/>
                    </a:lnTo>
                    <a:lnTo>
                      <a:pt x="50800" y="95250"/>
                    </a:lnTo>
                    <a:lnTo>
                      <a:pt x="38100" y="83820"/>
                    </a:lnTo>
                    <a:lnTo>
                      <a:pt x="29209" y="72389"/>
                    </a:lnTo>
                    <a:lnTo>
                      <a:pt x="20319" y="60959"/>
                    </a:lnTo>
                    <a:lnTo>
                      <a:pt x="12700" y="49530"/>
                    </a:lnTo>
                    <a:lnTo>
                      <a:pt x="7619" y="36830"/>
                    </a:lnTo>
                    <a:lnTo>
                      <a:pt x="3809" y="24130"/>
                    </a:lnTo>
                    <a:lnTo>
                      <a:pt x="1269" y="12700"/>
                    </a:lnTo>
                    <a:lnTo>
                      <a:pt x="0" y="0"/>
                    </a:lnTo>
                    <a:lnTo>
                      <a:pt x="0" y="91439"/>
                    </a:lnTo>
                    <a:lnTo>
                      <a:pt x="1269" y="105409"/>
                    </a:lnTo>
                    <a:lnTo>
                      <a:pt x="3809" y="116839"/>
                    </a:lnTo>
                    <a:lnTo>
                      <a:pt x="7619" y="129539"/>
                    </a:lnTo>
                    <a:lnTo>
                      <a:pt x="12700" y="140970"/>
                    </a:lnTo>
                    <a:lnTo>
                      <a:pt x="20319" y="152400"/>
                    </a:lnTo>
                    <a:lnTo>
                      <a:pt x="29209" y="162559"/>
                    </a:lnTo>
                    <a:lnTo>
                      <a:pt x="38100" y="173989"/>
                    </a:lnTo>
                    <a:lnTo>
                      <a:pt x="50800" y="185420"/>
                    </a:lnTo>
                    <a:lnTo>
                      <a:pt x="62230" y="194309"/>
                    </a:lnTo>
                    <a:lnTo>
                      <a:pt x="76200" y="204470"/>
                    </a:lnTo>
                    <a:lnTo>
                      <a:pt x="92709" y="213359"/>
                    </a:lnTo>
                    <a:lnTo>
                      <a:pt x="109219" y="223520"/>
                    </a:lnTo>
                    <a:lnTo>
                      <a:pt x="127000" y="231139"/>
                    </a:lnTo>
                    <a:lnTo>
                      <a:pt x="146050" y="240030"/>
                    </a:lnTo>
                    <a:lnTo>
                      <a:pt x="165100" y="248920"/>
                    </a:lnTo>
                    <a:lnTo>
                      <a:pt x="186690" y="255270"/>
                    </a:lnTo>
                    <a:lnTo>
                      <a:pt x="209550" y="264159"/>
                    </a:lnTo>
                    <a:lnTo>
                      <a:pt x="232409" y="270509"/>
                    </a:lnTo>
                    <a:lnTo>
                      <a:pt x="256540" y="276859"/>
                    </a:lnTo>
                    <a:lnTo>
                      <a:pt x="280669" y="283209"/>
                    </a:lnTo>
                    <a:lnTo>
                      <a:pt x="307340" y="288289"/>
                    </a:lnTo>
                    <a:lnTo>
                      <a:pt x="334009" y="293370"/>
                    </a:lnTo>
                    <a:lnTo>
                      <a:pt x="360680" y="298450"/>
                    </a:lnTo>
                    <a:lnTo>
                      <a:pt x="388619" y="302259"/>
                    </a:lnTo>
                    <a:lnTo>
                      <a:pt x="447040" y="309880"/>
                    </a:lnTo>
                    <a:lnTo>
                      <a:pt x="509269" y="314959"/>
                    </a:lnTo>
                    <a:lnTo>
                      <a:pt x="571500" y="317500"/>
                    </a:lnTo>
                    <a:lnTo>
                      <a:pt x="637540" y="318770"/>
                    </a:lnTo>
                    <a:lnTo>
                      <a:pt x="702309" y="317500"/>
                    </a:lnTo>
                    <a:lnTo>
                      <a:pt x="765809" y="314959"/>
                    </a:lnTo>
                    <a:lnTo>
                      <a:pt x="826769" y="309880"/>
                    </a:lnTo>
                    <a:lnTo>
                      <a:pt x="885190" y="302259"/>
                    </a:lnTo>
                    <a:lnTo>
                      <a:pt x="913130" y="298450"/>
                    </a:lnTo>
                    <a:lnTo>
                      <a:pt x="941069" y="293370"/>
                    </a:lnTo>
                    <a:lnTo>
                      <a:pt x="967740" y="288289"/>
                    </a:lnTo>
                    <a:lnTo>
                      <a:pt x="994409" y="283209"/>
                    </a:lnTo>
                    <a:lnTo>
                      <a:pt x="1018540" y="276859"/>
                    </a:lnTo>
                    <a:lnTo>
                      <a:pt x="1042669" y="270509"/>
                    </a:lnTo>
                    <a:lnTo>
                      <a:pt x="1065530" y="264159"/>
                    </a:lnTo>
                    <a:lnTo>
                      <a:pt x="1088390" y="255270"/>
                    </a:lnTo>
                    <a:lnTo>
                      <a:pt x="1108709" y="248920"/>
                    </a:lnTo>
                    <a:lnTo>
                      <a:pt x="1129030" y="240030"/>
                    </a:lnTo>
                    <a:lnTo>
                      <a:pt x="1148080" y="231139"/>
                    </a:lnTo>
                    <a:lnTo>
                      <a:pt x="1165859" y="223520"/>
                    </a:lnTo>
                    <a:lnTo>
                      <a:pt x="1182369" y="213359"/>
                    </a:lnTo>
                    <a:lnTo>
                      <a:pt x="1197609" y="204470"/>
                    </a:lnTo>
                    <a:lnTo>
                      <a:pt x="1211580" y="194309"/>
                    </a:lnTo>
                    <a:lnTo>
                      <a:pt x="1224280" y="185420"/>
                    </a:lnTo>
                    <a:lnTo>
                      <a:pt x="1235709" y="173989"/>
                    </a:lnTo>
                    <a:lnTo>
                      <a:pt x="1245869" y="162559"/>
                    </a:lnTo>
                    <a:lnTo>
                      <a:pt x="1254759" y="152400"/>
                    </a:lnTo>
                    <a:lnTo>
                      <a:pt x="1261109" y="140970"/>
                    </a:lnTo>
                    <a:lnTo>
                      <a:pt x="1267459" y="129539"/>
                    </a:lnTo>
                    <a:lnTo>
                      <a:pt x="1271269" y="116839"/>
                    </a:lnTo>
                    <a:lnTo>
                      <a:pt x="1273809" y="105409"/>
                    </a:lnTo>
                    <a:lnTo>
                      <a:pt x="1273809" y="914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8369427" y="253491"/>
                <a:ext cx="1274318" cy="488697"/>
              </a:xfrm>
              <a:custGeom>
                <a:avLst/>
                <a:gdLst/>
                <a:ahLst/>
                <a:cxnLst/>
                <a:rect l="0" t="0" r="0" b="0"/>
                <a:pathLst>
                  <a:path w="1274318" h="488697">
                    <a:moveTo>
                      <a:pt x="889" y="231903"/>
                    </a:moveTo>
                    <a:lnTo>
                      <a:pt x="3302" y="219457"/>
                    </a:lnTo>
                    <a:lnTo>
                      <a:pt x="7366" y="207138"/>
                    </a:lnTo>
                    <a:lnTo>
                      <a:pt x="12827" y="195200"/>
                    </a:lnTo>
                    <a:lnTo>
                      <a:pt x="20066" y="183389"/>
                    </a:lnTo>
                    <a:lnTo>
                      <a:pt x="28575" y="171704"/>
                    </a:lnTo>
                    <a:lnTo>
                      <a:pt x="38734" y="160275"/>
                    </a:lnTo>
                    <a:lnTo>
                      <a:pt x="50291" y="149352"/>
                    </a:lnTo>
                    <a:lnTo>
                      <a:pt x="62865" y="138304"/>
                    </a:lnTo>
                    <a:lnTo>
                      <a:pt x="76962" y="128017"/>
                    </a:lnTo>
                    <a:lnTo>
                      <a:pt x="92202" y="117729"/>
                    </a:lnTo>
                    <a:lnTo>
                      <a:pt x="108966" y="107697"/>
                    </a:lnTo>
                    <a:lnTo>
                      <a:pt x="126491" y="98172"/>
                    </a:lnTo>
                    <a:lnTo>
                      <a:pt x="145541" y="88900"/>
                    </a:lnTo>
                    <a:lnTo>
                      <a:pt x="165480" y="80011"/>
                    </a:lnTo>
                    <a:lnTo>
                      <a:pt x="186690" y="71629"/>
                    </a:lnTo>
                    <a:lnTo>
                      <a:pt x="208788" y="63627"/>
                    </a:lnTo>
                    <a:lnTo>
                      <a:pt x="231902" y="55754"/>
                    </a:lnTo>
                    <a:lnTo>
                      <a:pt x="256031" y="48642"/>
                    </a:lnTo>
                    <a:lnTo>
                      <a:pt x="281051" y="41784"/>
                    </a:lnTo>
                    <a:lnTo>
                      <a:pt x="306704" y="35434"/>
                    </a:lnTo>
                    <a:lnTo>
                      <a:pt x="333375" y="29592"/>
                    </a:lnTo>
                    <a:lnTo>
                      <a:pt x="360933" y="24004"/>
                    </a:lnTo>
                    <a:lnTo>
                      <a:pt x="389128" y="19177"/>
                    </a:lnTo>
                    <a:lnTo>
                      <a:pt x="418211" y="14733"/>
                    </a:lnTo>
                    <a:lnTo>
                      <a:pt x="447675" y="10922"/>
                    </a:lnTo>
                    <a:lnTo>
                      <a:pt x="508762" y="4827"/>
                    </a:lnTo>
                    <a:lnTo>
                      <a:pt x="572134" y="1270"/>
                    </a:lnTo>
                    <a:lnTo>
                      <a:pt x="637158" y="0"/>
                    </a:lnTo>
                    <a:lnTo>
                      <a:pt x="702182" y="1270"/>
                    </a:lnTo>
                    <a:lnTo>
                      <a:pt x="765682" y="4827"/>
                    </a:lnTo>
                    <a:lnTo>
                      <a:pt x="826642" y="10922"/>
                    </a:lnTo>
                    <a:lnTo>
                      <a:pt x="856106" y="14733"/>
                    </a:lnTo>
                    <a:lnTo>
                      <a:pt x="885190" y="19177"/>
                    </a:lnTo>
                    <a:lnTo>
                      <a:pt x="913383" y="24004"/>
                    </a:lnTo>
                    <a:lnTo>
                      <a:pt x="940942" y="29592"/>
                    </a:lnTo>
                    <a:lnTo>
                      <a:pt x="967613" y="35434"/>
                    </a:lnTo>
                    <a:lnTo>
                      <a:pt x="993520" y="41784"/>
                    </a:lnTo>
                    <a:lnTo>
                      <a:pt x="1018286" y="48642"/>
                    </a:lnTo>
                    <a:lnTo>
                      <a:pt x="1042416" y="55754"/>
                    </a:lnTo>
                    <a:lnTo>
                      <a:pt x="1065529" y="63627"/>
                    </a:lnTo>
                    <a:lnTo>
                      <a:pt x="1087628" y="71629"/>
                    </a:lnTo>
                    <a:lnTo>
                      <a:pt x="1108837" y="80011"/>
                    </a:lnTo>
                    <a:lnTo>
                      <a:pt x="1128649" y="88900"/>
                    </a:lnTo>
                    <a:lnTo>
                      <a:pt x="1147826" y="98172"/>
                    </a:lnTo>
                    <a:lnTo>
                      <a:pt x="1165352" y="107697"/>
                    </a:lnTo>
                    <a:lnTo>
                      <a:pt x="1182116" y="117729"/>
                    </a:lnTo>
                    <a:lnTo>
                      <a:pt x="1197355" y="128017"/>
                    </a:lnTo>
                    <a:lnTo>
                      <a:pt x="1211326" y="138304"/>
                    </a:lnTo>
                    <a:lnTo>
                      <a:pt x="1224279" y="149352"/>
                    </a:lnTo>
                    <a:lnTo>
                      <a:pt x="1235582" y="160275"/>
                    </a:lnTo>
                    <a:lnTo>
                      <a:pt x="1245742" y="171704"/>
                    </a:lnTo>
                    <a:lnTo>
                      <a:pt x="1254125" y="183389"/>
                    </a:lnTo>
                    <a:lnTo>
                      <a:pt x="1261364" y="195200"/>
                    </a:lnTo>
                    <a:lnTo>
                      <a:pt x="1266952" y="207138"/>
                    </a:lnTo>
                    <a:lnTo>
                      <a:pt x="1270889" y="219457"/>
                    </a:lnTo>
                    <a:lnTo>
                      <a:pt x="1273429" y="231903"/>
                    </a:lnTo>
                    <a:lnTo>
                      <a:pt x="1274317" y="244349"/>
                    </a:lnTo>
                    <a:lnTo>
                      <a:pt x="1273429" y="257049"/>
                    </a:lnTo>
                    <a:lnTo>
                      <a:pt x="1270889" y="269240"/>
                    </a:lnTo>
                    <a:lnTo>
                      <a:pt x="1266952" y="281560"/>
                    </a:lnTo>
                    <a:lnTo>
                      <a:pt x="1261364" y="293625"/>
                    </a:lnTo>
                    <a:lnTo>
                      <a:pt x="1254125" y="305435"/>
                    </a:lnTo>
                    <a:lnTo>
                      <a:pt x="1245742" y="317120"/>
                    </a:lnTo>
                    <a:lnTo>
                      <a:pt x="1235582" y="328422"/>
                    </a:lnTo>
                    <a:lnTo>
                      <a:pt x="1224279" y="339471"/>
                    </a:lnTo>
                    <a:lnTo>
                      <a:pt x="1211326" y="350393"/>
                    </a:lnTo>
                    <a:lnTo>
                      <a:pt x="1197355" y="361061"/>
                    </a:lnTo>
                    <a:lnTo>
                      <a:pt x="1182116" y="371095"/>
                    </a:lnTo>
                    <a:lnTo>
                      <a:pt x="1165352" y="381128"/>
                    </a:lnTo>
                    <a:lnTo>
                      <a:pt x="1147826" y="390525"/>
                    </a:lnTo>
                    <a:lnTo>
                      <a:pt x="1128649" y="399796"/>
                    </a:lnTo>
                    <a:lnTo>
                      <a:pt x="1108837" y="408686"/>
                    </a:lnTo>
                    <a:lnTo>
                      <a:pt x="1087628" y="417196"/>
                    </a:lnTo>
                    <a:lnTo>
                      <a:pt x="1065529" y="425324"/>
                    </a:lnTo>
                    <a:lnTo>
                      <a:pt x="1042416" y="432943"/>
                    </a:lnTo>
                    <a:lnTo>
                      <a:pt x="1018286" y="440182"/>
                    </a:lnTo>
                    <a:lnTo>
                      <a:pt x="993520" y="447167"/>
                    </a:lnTo>
                    <a:lnTo>
                      <a:pt x="967613" y="453517"/>
                    </a:lnTo>
                    <a:lnTo>
                      <a:pt x="940942" y="459360"/>
                    </a:lnTo>
                    <a:lnTo>
                      <a:pt x="913383" y="464693"/>
                    </a:lnTo>
                    <a:lnTo>
                      <a:pt x="885190" y="469520"/>
                    </a:lnTo>
                    <a:lnTo>
                      <a:pt x="856106" y="473964"/>
                    </a:lnTo>
                    <a:lnTo>
                      <a:pt x="826642" y="477775"/>
                    </a:lnTo>
                    <a:lnTo>
                      <a:pt x="765682" y="483871"/>
                    </a:lnTo>
                    <a:lnTo>
                      <a:pt x="702182" y="487553"/>
                    </a:lnTo>
                    <a:lnTo>
                      <a:pt x="637158" y="488696"/>
                    </a:lnTo>
                    <a:lnTo>
                      <a:pt x="572134" y="487553"/>
                    </a:lnTo>
                    <a:lnTo>
                      <a:pt x="508762" y="483871"/>
                    </a:lnTo>
                    <a:lnTo>
                      <a:pt x="447675" y="477775"/>
                    </a:lnTo>
                    <a:lnTo>
                      <a:pt x="418211" y="473964"/>
                    </a:lnTo>
                    <a:lnTo>
                      <a:pt x="389128" y="469520"/>
                    </a:lnTo>
                    <a:lnTo>
                      <a:pt x="360933" y="464693"/>
                    </a:lnTo>
                    <a:lnTo>
                      <a:pt x="333375" y="459360"/>
                    </a:lnTo>
                    <a:lnTo>
                      <a:pt x="306704" y="453517"/>
                    </a:lnTo>
                    <a:lnTo>
                      <a:pt x="281051" y="447167"/>
                    </a:lnTo>
                    <a:lnTo>
                      <a:pt x="256031" y="440182"/>
                    </a:lnTo>
                    <a:lnTo>
                      <a:pt x="231902" y="432943"/>
                    </a:lnTo>
                    <a:lnTo>
                      <a:pt x="208788" y="425324"/>
                    </a:lnTo>
                    <a:lnTo>
                      <a:pt x="186690" y="417196"/>
                    </a:lnTo>
                    <a:lnTo>
                      <a:pt x="165480" y="408686"/>
                    </a:lnTo>
                    <a:lnTo>
                      <a:pt x="145541" y="399796"/>
                    </a:lnTo>
                    <a:lnTo>
                      <a:pt x="126491" y="390525"/>
                    </a:lnTo>
                    <a:lnTo>
                      <a:pt x="108966" y="381128"/>
                    </a:lnTo>
                    <a:lnTo>
                      <a:pt x="92202" y="371095"/>
                    </a:lnTo>
                    <a:lnTo>
                      <a:pt x="76962" y="361061"/>
                    </a:lnTo>
                    <a:lnTo>
                      <a:pt x="62865" y="350393"/>
                    </a:lnTo>
                    <a:lnTo>
                      <a:pt x="50291" y="339471"/>
                    </a:lnTo>
                    <a:lnTo>
                      <a:pt x="38734" y="328422"/>
                    </a:lnTo>
                    <a:lnTo>
                      <a:pt x="28575" y="317120"/>
                    </a:lnTo>
                    <a:lnTo>
                      <a:pt x="20066" y="305435"/>
                    </a:lnTo>
                    <a:lnTo>
                      <a:pt x="12827" y="293625"/>
                    </a:lnTo>
                    <a:lnTo>
                      <a:pt x="7366" y="281560"/>
                    </a:lnTo>
                    <a:lnTo>
                      <a:pt x="3302" y="269240"/>
                    </a:lnTo>
                    <a:lnTo>
                      <a:pt x="889" y="257049"/>
                    </a:lnTo>
                    <a:lnTo>
                      <a:pt x="0" y="24434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8392921" y="270763"/>
                <a:ext cx="1227584" cy="454154"/>
              </a:xfrm>
              <a:custGeom>
                <a:avLst/>
                <a:gdLst/>
                <a:ahLst/>
                <a:cxnLst/>
                <a:rect l="0" t="0" r="0" b="0"/>
                <a:pathLst>
                  <a:path w="1227584" h="454154">
                    <a:moveTo>
                      <a:pt x="889" y="214885"/>
                    </a:moveTo>
                    <a:lnTo>
                      <a:pt x="3430" y="202820"/>
                    </a:lnTo>
                    <a:lnTo>
                      <a:pt x="7621" y="191263"/>
                    </a:lnTo>
                    <a:lnTo>
                      <a:pt x="13335" y="179324"/>
                    </a:lnTo>
                    <a:lnTo>
                      <a:pt x="19559" y="169927"/>
                    </a:lnTo>
                    <a:lnTo>
                      <a:pt x="26797" y="160528"/>
                    </a:lnTo>
                    <a:lnTo>
                      <a:pt x="34925" y="151257"/>
                    </a:lnTo>
                    <a:lnTo>
                      <a:pt x="44070" y="142367"/>
                    </a:lnTo>
                    <a:lnTo>
                      <a:pt x="54230" y="133477"/>
                    </a:lnTo>
                    <a:lnTo>
                      <a:pt x="65533" y="124841"/>
                    </a:lnTo>
                    <a:lnTo>
                      <a:pt x="90679" y="108205"/>
                    </a:lnTo>
                    <a:lnTo>
                      <a:pt x="119508" y="92330"/>
                    </a:lnTo>
                    <a:lnTo>
                      <a:pt x="151638" y="77598"/>
                    </a:lnTo>
                    <a:lnTo>
                      <a:pt x="186945" y="63882"/>
                    </a:lnTo>
                    <a:lnTo>
                      <a:pt x="225045" y="51436"/>
                    </a:lnTo>
                    <a:lnTo>
                      <a:pt x="266320" y="40005"/>
                    </a:lnTo>
                    <a:lnTo>
                      <a:pt x="309881" y="29846"/>
                    </a:lnTo>
                    <a:lnTo>
                      <a:pt x="355727" y="20955"/>
                    </a:lnTo>
                    <a:lnTo>
                      <a:pt x="403734" y="13589"/>
                    </a:lnTo>
                    <a:lnTo>
                      <a:pt x="453772" y="7875"/>
                    </a:lnTo>
                    <a:lnTo>
                      <a:pt x="505714" y="3684"/>
                    </a:lnTo>
                    <a:lnTo>
                      <a:pt x="558927" y="889"/>
                    </a:lnTo>
                    <a:lnTo>
                      <a:pt x="613664" y="0"/>
                    </a:lnTo>
                    <a:lnTo>
                      <a:pt x="676402" y="1271"/>
                    </a:lnTo>
                    <a:lnTo>
                      <a:pt x="737362" y="4700"/>
                    </a:lnTo>
                    <a:lnTo>
                      <a:pt x="796163" y="10161"/>
                    </a:lnTo>
                    <a:lnTo>
                      <a:pt x="852551" y="17780"/>
                    </a:lnTo>
                    <a:lnTo>
                      <a:pt x="879602" y="22480"/>
                    </a:lnTo>
                    <a:lnTo>
                      <a:pt x="906146" y="27559"/>
                    </a:lnTo>
                    <a:lnTo>
                      <a:pt x="931799" y="33021"/>
                    </a:lnTo>
                    <a:lnTo>
                      <a:pt x="956819" y="38862"/>
                    </a:lnTo>
                    <a:lnTo>
                      <a:pt x="980822" y="45212"/>
                    </a:lnTo>
                    <a:lnTo>
                      <a:pt x="1004062" y="51943"/>
                    </a:lnTo>
                    <a:lnTo>
                      <a:pt x="1026414" y="58928"/>
                    </a:lnTo>
                    <a:lnTo>
                      <a:pt x="1047623" y="66548"/>
                    </a:lnTo>
                    <a:lnTo>
                      <a:pt x="1067944" y="74423"/>
                    </a:lnTo>
                    <a:lnTo>
                      <a:pt x="1087247" y="82677"/>
                    </a:lnTo>
                    <a:lnTo>
                      <a:pt x="1105409" y="91314"/>
                    </a:lnTo>
                    <a:lnTo>
                      <a:pt x="1122554" y="100203"/>
                    </a:lnTo>
                    <a:lnTo>
                      <a:pt x="1138429" y="109475"/>
                    </a:lnTo>
                    <a:lnTo>
                      <a:pt x="1153287" y="119000"/>
                    </a:lnTo>
                    <a:lnTo>
                      <a:pt x="1166876" y="128652"/>
                    </a:lnTo>
                    <a:lnTo>
                      <a:pt x="1179196" y="138812"/>
                    </a:lnTo>
                    <a:lnTo>
                      <a:pt x="1190118" y="148971"/>
                    </a:lnTo>
                    <a:lnTo>
                      <a:pt x="1199770" y="159513"/>
                    </a:lnTo>
                    <a:lnTo>
                      <a:pt x="1208024" y="170307"/>
                    </a:lnTo>
                    <a:lnTo>
                      <a:pt x="1215010" y="181230"/>
                    </a:lnTo>
                    <a:lnTo>
                      <a:pt x="1220344" y="192532"/>
                    </a:lnTo>
                    <a:lnTo>
                      <a:pt x="1224281" y="203963"/>
                    </a:lnTo>
                    <a:lnTo>
                      <a:pt x="1226694" y="215520"/>
                    </a:lnTo>
                    <a:lnTo>
                      <a:pt x="1227583" y="227077"/>
                    </a:lnTo>
                    <a:lnTo>
                      <a:pt x="1226694" y="238760"/>
                    </a:lnTo>
                    <a:lnTo>
                      <a:pt x="1224281" y="250317"/>
                    </a:lnTo>
                    <a:lnTo>
                      <a:pt x="1220344" y="261748"/>
                    </a:lnTo>
                    <a:lnTo>
                      <a:pt x="1215010" y="272924"/>
                    </a:lnTo>
                    <a:lnTo>
                      <a:pt x="1208024" y="283973"/>
                    </a:lnTo>
                    <a:lnTo>
                      <a:pt x="1199770" y="294767"/>
                    </a:lnTo>
                    <a:lnTo>
                      <a:pt x="1190118" y="305309"/>
                    </a:lnTo>
                    <a:lnTo>
                      <a:pt x="1179196" y="315595"/>
                    </a:lnTo>
                    <a:lnTo>
                      <a:pt x="1166876" y="325628"/>
                    </a:lnTo>
                    <a:lnTo>
                      <a:pt x="1153287" y="335407"/>
                    </a:lnTo>
                    <a:lnTo>
                      <a:pt x="1138429" y="344932"/>
                    </a:lnTo>
                    <a:lnTo>
                      <a:pt x="1122554" y="354077"/>
                    </a:lnTo>
                    <a:lnTo>
                      <a:pt x="1105409" y="362967"/>
                    </a:lnTo>
                    <a:lnTo>
                      <a:pt x="1087247" y="371603"/>
                    </a:lnTo>
                    <a:lnTo>
                      <a:pt x="1067944" y="379857"/>
                    </a:lnTo>
                    <a:lnTo>
                      <a:pt x="1047623" y="387605"/>
                    </a:lnTo>
                    <a:lnTo>
                      <a:pt x="1026414" y="395224"/>
                    </a:lnTo>
                    <a:lnTo>
                      <a:pt x="1004062" y="402463"/>
                    </a:lnTo>
                    <a:lnTo>
                      <a:pt x="980822" y="409195"/>
                    </a:lnTo>
                    <a:lnTo>
                      <a:pt x="956819" y="415545"/>
                    </a:lnTo>
                    <a:lnTo>
                      <a:pt x="931799" y="421513"/>
                    </a:lnTo>
                    <a:lnTo>
                      <a:pt x="906146" y="426720"/>
                    </a:lnTo>
                    <a:lnTo>
                      <a:pt x="879602" y="431800"/>
                    </a:lnTo>
                    <a:lnTo>
                      <a:pt x="852551" y="436499"/>
                    </a:lnTo>
                    <a:lnTo>
                      <a:pt x="796163" y="443992"/>
                    </a:lnTo>
                    <a:lnTo>
                      <a:pt x="737362" y="449581"/>
                    </a:lnTo>
                    <a:lnTo>
                      <a:pt x="676402" y="453137"/>
                    </a:lnTo>
                    <a:lnTo>
                      <a:pt x="613664" y="454153"/>
                    </a:lnTo>
                    <a:lnTo>
                      <a:pt x="550926" y="453137"/>
                    </a:lnTo>
                    <a:lnTo>
                      <a:pt x="490094" y="449581"/>
                    </a:lnTo>
                    <a:lnTo>
                      <a:pt x="431165" y="443992"/>
                    </a:lnTo>
                    <a:lnTo>
                      <a:pt x="374777" y="436499"/>
                    </a:lnTo>
                    <a:lnTo>
                      <a:pt x="347599" y="431800"/>
                    </a:lnTo>
                    <a:lnTo>
                      <a:pt x="321057" y="426720"/>
                    </a:lnTo>
                    <a:lnTo>
                      <a:pt x="295530" y="421513"/>
                    </a:lnTo>
                    <a:lnTo>
                      <a:pt x="270510" y="415545"/>
                    </a:lnTo>
                    <a:lnTo>
                      <a:pt x="246508" y="409195"/>
                    </a:lnTo>
                    <a:lnTo>
                      <a:pt x="223139" y="402463"/>
                    </a:lnTo>
                    <a:lnTo>
                      <a:pt x="200914" y="395224"/>
                    </a:lnTo>
                    <a:lnTo>
                      <a:pt x="179706" y="387605"/>
                    </a:lnTo>
                    <a:lnTo>
                      <a:pt x="159385" y="379857"/>
                    </a:lnTo>
                    <a:lnTo>
                      <a:pt x="140082" y="371603"/>
                    </a:lnTo>
                    <a:lnTo>
                      <a:pt x="121921" y="362967"/>
                    </a:lnTo>
                    <a:lnTo>
                      <a:pt x="104775" y="354077"/>
                    </a:lnTo>
                    <a:lnTo>
                      <a:pt x="88773" y="344932"/>
                    </a:lnTo>
                    <a:lnTo>
                      <a:pt x="73914" y="335407"/>
                    </a:lnTo>
                    <a:lnTo>
                      <a:pt x="60452" y="325628"/>
                    </a:lnTo>
                    <a:lnTo>
                      <a:pt x="48134" y="315595"/>
                    </a:lnTo>
                    <a:lnTo>
                      <a:pt x="37085" y="305309"/>
                    </a:lnTo>
                    <a:lnTo>
                      <a:pt x="27560" y="294767"/>
                    </a:lnTo>
                    <a:lnTo>
                      <a:pt x="19305" y="283973"/>
                    </a:lnTo>
                    <a:lnTo>
                      <a:pt x="12320" y="272924"/>
                    </a:lnTo>
                    <a:lnTo>
                      <a:pt x="6985" y="261748"/>
                    </a:lnTo>
                    <a:lnTo>
                      <a:pt x="3175" y="250317"/>
                    </a:lnTo>
                    <a:lnTo>
                      <a:pt x="635" y="238760"/>
                    </a:lnTo>
                    <a:lnTo>
                      <a:pt x="0" y="227077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8393430" y="270509"/>
                <a:ext cx="1226821" cy="454661"/>
              </a:xfrm>
              <a:custGeom>
                <a:avLst/>
                <a:gdLst/>
                <a:ahLst/>
                <a:cxnLst/>
                <a:rect l="0" t="0" r="0" b="0"/>
                <a:pathLst>
                  <a:path w="1226821" h="454661">
                    <a:moveTo>
                      <a:pt x="0" y="227331"/>
                    </a:moveTo>
                    <a:lnTo>
                      <a:pt x="0" y="238760"/>
                    </a:lnTo>
                    <a:lnTo>
                      <a:pt x="2539" y="250191"/>
                    </a:lnTo>
                    <a:lnTo>
                      <a:pt x="6350" y="261621"/>
                    </a:lnTo>
                    <a:lnTo>
                      <a:pt x="11429" y="273050"/>
                    </a:lnTo>
                    <a:lnTo>
                      <a:pt x="19050" y="284481"/>
                    </a:lnTo>
                    <a:lnTo>
                      <a:pt x="26670" y="294641"/>
                    </a:lnTo>
                    <a:lnTo>
                      <a:pt x="36829" y="306071"/>
                    </a:lnTo>
                    <a:lnTo>
                      <a:pt x="48260" y="314960"/>
                    </a:lnTo>
                    <a:lnTo>
                      <a:pt x="59689" y="325121"/>
                    </a:lnTo>
                    <a:lnTo>
                      <a:pt x="73660" y="335281"/>
                    </a:lnTo>
                    <a:lnTo>
                      <a:pt x="87629" y="345441"/>
                    </a:lnTo>
                    <a:lnTo>
                      <a:pt x="104139" y="354331"/>
                    </a:lnTo>
                    <a:lnTo>
                      <a:pt x="120650" y="363221"/>
                    </a:lnTo>
                    <a:lnTo>
                      <a:pt x="139700" y="372110"/>
                    </a:lnTo>
                    <a:lnTo>
                      <a:pt x="158750" y="379731"/>
                    </a:lnTo>
                    <a:lnTo>
                      <a:pt x="179070" y="387350"/>
                    </a:lnTo>
                    <a:lnTo>
                      <a:pt x="200660" y="394971"/>
                    </a:lnTo>
                    <a:lnTo>
                      <a:pt x="222250" y="402591"/>
                    </a:lnTo>
                    <a:lnTo>
                      <a:pt x="245110" y="408941"/>
                    </a:lnTo>
                    <a:lnTo>
                      <a:pt x="269239" y="415291"/>
                    </a:lnTo>
                    <a:lnTo>
                      <a:pt x="294639" y="421641"/>
                    </a:lnTo>
                    <a:lnTo>
                      <a:pt x="320039" y="426721"/>
                    </a:lnTo>
                    <a:lnTo>
                      <a:pt x="346710" y="431800"/>
                    </a:lnTo>
                    <a:lnTo>
                      <a:pt x="374650" y="436881"/>
                    </a:lnTo>
                    <a:lnTo>
                      <a:pt x="430529" y="444500"/>
                    </a:lnTo>
                    <a:lnTo>
                      <a:pt x="490220" y="449581"/>
                    </a:lnTo>
                    <a:lnTo>
                      <a:pt x="549910" y="453391"/>
                    </a:lnTo>
                    <a:lnTo>
                      <a:pt x="613410" y="454660"/>
                    </a:lnTo>
                    <a:lnTo>
                      <a:pt x="675639" y="453391"/>
                    </a:lnTo>
                    <a:lnTo>
                      <a:pt x="736600" y="449581"/>
                    </a:lnTo>
                    <a:lnTo>
                      <a:pt x="796289" y="444500"/>
                    </a:lnTo>
                    <a:lnTo>
                      <a:pt x="852170" y="436881"/>
                    </a:lnTo>
                    <a:lnTo>
                      <a:pt x="878839" y="431800"/>
                    </a:lnTo>
                    <a:lnTo>
                      <a:pt x="905510" y="426721"/>
                    </a:lnTo>
                    <a:lnTo>
                      <a:pt x="930910" y="421641"/>
                    </a:lnTo>
                    <a:lnTo>
                      <a:pt x="956310" y="415291"/>
                    </a:lnTo>
                    <a:lnTo>
                      <a:pt x="980439" y="408941"/>
                    </a:lnTo>
                    <a:lnTo>
                      <a:pt x="1003300" y="402591"/>
                    </a:lnTo>
                    <a:lnTo>
                      <a:pt x="1026160" y="394971"/>
                    </a:lnTo>
                    <a:lnTo>
                      <a:pt x="1046479" y="387350"/>
                    </a:lnTo>
                    <a:lnTo>
                      <a:pt x="1066800" y="379731"/>
                    </a:lnTo>
                    <a:lnTo>
                      <a:pt x="1087120" y="372110"/>
                    </a:lnTo>
                    <a:lnTo>
                      <a:pt x="1104900" y="363221"/>
                    </a:lnTo>
                    <a:lnTo>
                      <a:pt x="1121410" y="354331"/>
                    </a:lnTo>
                    <a:lnTo>
                      <a:pt x="1137920" y="345441"/>
                    </a:lnTo>
                    <a:lnTo>
                      <a:pt x="1153160" y="335281"/>
                    </a:lnTo>
                    <a:lnTo>
                      <a:pt x="1165860" y="325121"/>
                    </a:lnTo>
                    <a:lnTo>
                      <a:pt x="1178560" y="314960"/>
                    </a:lnTo>
                    <a:lnTo>
                      <a:pt x="1189989" y="306071"/>
                    </a:lnTo>
                    <a:lnTo>
                      <a:pt x="1198879" y="294641"/>
                    </a:lnTo>
                    <a:lnTo>
                      <a:pt x="1207770" y="284481"/>
                    </a:lnTo>
                    <a:lnTo>
                      <a:pt x="1214120" y="273050"/>
                    </a:lnTo>
                    <a:lnTo>
                      <a:pt x="1219200" y="261621"/>
                    </a:lnTo>
                    <a:lnTo>
                      <a:pt x="1224279" y="250191"/>
                    </a:lnTo>
                    <a:lnTo>
                      <a:pt x="1225550" y="238760"/>
                    </a:lnTo>
                    <a:lnTo>
                      <a:pt x="1226820" y="227331"/>
                    </a:lnTo>
                    <a:lnTo>
                      <a:pt x="1225550" y="215900"/>
                    </a:lnTo>
                    <a:lnTo>
                      <a:pt x="1224279" y="203200"/>
                    </a:lnTo>
                    <a:lnTo>
                      <a:pt x="1219200" y="193041"/>
                    </a:lnTo>
                    <a:lnTo>
                      <a:pt x="1214120" y="181610"/>
                    </a:lnTo>
                    <a:lnTo>
                      <a:pt x="1207770" y="170181"/>
                    </a:lnTo>
                    <a:lnTo>
                      <a:pt x="1198879" y="160021"/>
                    </a:lnTo>
                    <a:lnTo>
                      <a:pt x="1189989" y="148591"/>
                    </a:lnTo>
                    <a:lnTo>
                      <a:pt x="1178560" y="138431"/>
                    </a:lnTo>
                    <a:lnTo>
                      <a:pt x="1165860" y="129541"/>
                    </a:lnTo>
                    <a:lnTo>
                      <a:pt x="1153160" y="119381"/>
                    </a:lnTo>
                    <a:lnTo>
                      <a:pt x="1137920" y="109220"/>
                    </a:lnTo>
                    <a:lnTo>
                      <a:pt x="1121410" y="100331"/>
                    </a:lnTo>
                    <a:lnTo>
                      <a:pt x="1104900" y="91441"/>
                    </a:lnTo>
                    <a:lnTo>
                      <a:pt x="1087120" y="82550"/>
                    </a:lnTo>
                    <a:lnTo>
                      <a:pt x="1066800" y="74931"/>
                    </a:lnTo>
                    <a:lnTo>
                      <a:pt x="1046479" y="67311"/>
                    </a:lnTo>
                    <a:lnTo>
                      <a:pt x="1026160" y="59691"/>
                    </a:lnTo>
                    <a:lnTo>
                      <a:pt x="1003300" y="52070"/>
                    </a:lnTo>
                    <a:lnTo>
                      <a:pt x="980439" y="45720"/>
                    </a:lnTo>
                    <a:lnTo>
                      <a:pt x="956310" y="39370"/>
                    </a:lnTo>
                    <a:lnTo>
                      <a:pt x="930910" y="33020"/>
                    </a:lnTo>
                    <a:lnTo>
                      <a:pt x="905510" y="27941"/>
                    </a:lnTo>
                    <a:lnTo>
                      <a:pt x="878839" y="22861"/>
                    </a:lnTo>
                    <a:lnTo>
                      <a:pt x="852170" y="17781"/>
                    </a:lnTo>
                    <a:lnTo>
                      <a:pt x="796289" y="10161"/>
                    </a:lnTo>
                    <a:lnTo>
                      <a:pt x="736600" y="5081"/>
                    </a:lnTo>
                    <a:lnTo>
                      <a:pt x="675639" y="1270"/>
                    </a:lnTo>
                    <a:lnTo>
                      <a:pt x="613410" y="0"/>
                    </a:lnTo>
                    <a:lnTo>
                      <a:pt x="558800" y="1270"/>
                    </a:lnTo>
                    <a:lnTo>
                      <a:pt x="505460" y="3811"/>
                    </a:lnTo>
                    <a:lnTo>
                      <a:pt x="453389" y="7620"/>
                    </a:lnTo>
                    <a:lnTo>
                      <a:pt x="402589" y="13970"/>
                    </a:lnTo>
                    <a:lnTo>
                      <a:pt x="355600" y="21591"/>
                    </a:lnTo>
                    <a:lnTo>
                      <a:pt x="308610" y="30481"/>
                    </a:lnTo>
                    <a:lnTo>
                      <a:pt x="265429" y="40641"/>
                    </a:lnTo>
                    <a:lnTo>
                      <a:pt x="224789" y="50800"/>
                    </a:lnTo>
                    <a:lnTo>
                      <a:pt x="186689" y="63500"/>
                    </a:lnTo>
                    <a:lnTo>
                      <a:pt x="151129" y="77470"/>
                    </a:lnTo>
                    <a:lnTo>
                      <a:pt x="119379" y="92711"/>
                    </a:lnTo>
                    <a:lnTo>
                      <a:pt x="90170" y="107950"/>
                    </a:lnTo>
                    <a:lnTo>
                      <a:pt x="64770" y="124461"/>
                    </a:lnTo>
                    <a:lnTo>
                      <a:pt x="53339" y="133350"/>
                    </a:lnTo>
                    <a:lnTo>
                      <a:pt x="43179" y="142241"/>
                    </a:lnTo>
                    <a:lnTo>
                      <a:pt x="34289" y="151131"/>
                    </a:lnTo>
                    <a:lnTo>
                      <a:pt x="25400" y="161291"/>
                    </a:lnTo>
                    <a:lnTo>
                      <a:pt x="19050" y="170181"/>
                    </a:lnTo>
                    <a:lnTo>
                      <a:pt x="12700" y="179071"/>
                    </a:lnTo>
                    <a:lnTo>
                      <a:pt x="6350" y="191771"/>
                    </a:lnTo>
                    <a:lnTo>
                      <a:pt x="2539" y="203200"/>
                    </a:lnTo>
                    <a:lnTo>
                      <a:pt x="0" y="2146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8369300" y="252729"/>
                <a:ext cx="1273810" cy="488952"/>
              </a:xfrm>
              <a:custGeom>
                <a:avLst/>
                <a:gdLst/>
                <a:ahLst/>
                <a:cxnLst/>
                <a:rect l="0" t="0" r="0" b="0"/>
                <a:pathLst>
                  <a:path w="1273810" h="488952">
                    <a:moveTo>
                      <a:pt x="0" y="245111"/>
                    </a:moveTo>
                    <a:lnTo>
                      <a:pt x="1269" y="257811"/>
                    </a:lnTo>
                    <a:lnTo>
                      <a:pt x="3809" y="269240"/>
                    </a:lnTo>
                    <a:lnTo>
                      <a:pt x="7619" y="281940"/>
                    </a:lnTo>
                    <a:lnTo>
                      <a:pt x="12700" y="294640"/>
                    </a:lnTo>
                    <a:lnTo>
                      <a:pt x="20319" y="306071"/>
                    </a:lnTo>
                    <a:lnTo>
                      <a:pt x="29209" y="317501"/>
                    </a:lnTo>
                    <a:lnTo>
                      <a:pt x="38100" y="328930"/>
                    </a:lnTo>
                    <a:lnTo>
                      <a:pt x="50800" y="340361"/>
                    </a:lnTo>
                    <a:lnTo>
                      <a:pt x="62230" y="351790"/>
                    </a:lnTo>
                    <a:lnTo>
                      <a:pt x="76200" y="361951"/>
                    </a:lnTo>
                    <a:lnTo>
                      <a:pt x="92709" y="372111"/>
                    </a:lnTo>
                    <a:lnTo>
                      <a:pt x="109219" y="381001"/>
                    </a:lnTo>
                    <a:lnTo>
                      <a:pt x="127000" y="391161"/>
                    </a:lnTo>
                    <a:lnTo>
                      <a:pt x="146050" y="400051"/>
                    </a:lnTo>
                    <a:lnTo>
                      <a:pt x="165100" y="408940"/>
                    </a:lnTo>
                    <a:lnTo>
                      <a:pt x="186690" y="417830"/>
                    </a:lnTo>
                    <a:lnTo>
                      <a:pt x="209550" y="426721"/>
                    </a:lnTo>
                    <a:lnTo>
                      <a:pt x="232409" y="433071"/>
                    </a:lnTo>
                    <a:lnTo>
                      <a:pt x="256540" y="440690"/>
                    </a:lnTo>
                    <a:lnTo>
                      <a:pt x="280669" y="448311"/>
                    </a:lnTo>
                    <a:lnTo>
                      <a:pt x="307340" y="454661"/>
                    </a:lnTo>
                    <a:lnTo>
                      <a:pt x="334009" y="459740"/>
                    </a:lnTo>
                    <a:lnTo>
                      <a:pt x="360680" y="464821"/>
                    </a:lnTo>
                    <a:lnTo>
                      <a:pt x="388619" y="469901"/>
                    </a:lnTo>
                    <a:lnTo>
                      <a:pt x="417830" y="474980"/>
                    </a:lnTo>
                    <a:lnTo>
                      <a:pt x="447040" y="478790"/>
                    </a:lnTo>
                    <a:lnTo>
                      <a:pt x="509269" y="483871"/>
                    </a:lnTo>
                    <a:lnTo>
                      <a:pt x="571500" y="487680"/>
                    </a:lnTo>
                    <a:lnTo>
                      <a:pt x="637540" y="488951"/>
                    </a:lnTo>
                    <a:lnTo>
                      <a:pt x="702309" y="487680"/>
                    </a:lnTo>
                    <a:lnTo>
                      <a:pt x="765809" y="483871"/>
                    </a:lnTo>
                    <a:lnTo>
                      <a:pt x="826769" y="478790"/>
                    </a:lnTo>
                    <a:lnTo>
                      <a:pt x="855980" y="474980"/>
                    </a:lnTo>
                    <a:lnTo>
                      <a:pt x="885190" y="469901"/>
                    </a:lnTo>
                    <a:lnTo>
                      <a:pt x="913130" y="464821"/>
                    </a:lnTo>
                    <a:lnTo>
                      <a:pt x="941069" y="459740"/>
                    </a:lnTo>
                    <a:lnTo>
                      <a:pt x="967740" y="454661"/>
                    </a:lnTo>
                    <a:lnTo>
                      <a:pt x="994409" y="448311"/>
                    </a:lnTo>
                    <a:lnTo>
                      <a:pt x="1018540" y="440690"/>
                    </a:lnTo>
                    <a:lnTo>
                      <a:pt x="1042669" y="433071"/>
                    </a:lnTo>
                    <a:lnTo>
                      <a:pt x="1065530" y="426721"/>
                    </a:lnTo>
                    <a:lnTo>
                      <a:pt x="1088390" y="417830"/>
                    </a:lnTo>
                    <a:lnTo>
                      <a:pt x="1108709" y="408940"/>
                    </a:lnTo>
                    <a:lnTo>
                      <a:pt x="1129030" y="400051"/>
                    </a:lnTo>
                    <a:lnTo>
                      <a:pt x="1148080" y="391161"/>
                    </a:lnTo>
                    <a:lnTo>
                      <a:pt x="1165859" y="381001"/>
                    </a:lnTo>
                    <a:lnTo>
                      <a:pt x="1182369" y="372111"/>
                    </a:lnTo>
                    <a:lnTo>
                      <a:pt x="1197609" y="361951"/>
                    </a:lnTo>
                    <a:lnTo>
                      <a:pt x="1211580" y="351790"/>
                    </a:lnTo>
                    <a:lnTo>
                      <a:pt x="1224280" y="340361"/>
                    </a:lnTo>
                    <a:lnTo>
                      <a:pt x="1235709" y="328930"/>
                    </a:lnTo>
                    <a:lnTo>
                      <a:pt x="1245869" y="317501"/>
                    </a:lnTo>
                    <a:lnTo>
                      <a:pt x="1254759" y="306071"/>
                    </a:lnTo>
                    <a:lnTo>
                      <a:pt x="1261109" y="294640"/>
                    </a:lnTo>
                    <a:lnTo>
                      <a:pt x="1267459" y="281940"/>
                    </a:lnTo>
                    <a:lnTo>
                      <a:pt x="1271269" y="269240"/>
                    </a:lnTo>
                    <a:lnTo>
                      <a:pt x="1273809" y="257811"/>
                    </a:lnTo>
                    <a:lnTo>
                      <a:pt x="1273809" y="245111"/>
                    </a:lnTo>
                    <a:lnTo>
                      <a:pt x="1273809" y="232411"/>
                    </a:lnTo>
                    <a:lnTo>
                      <a:pt x="1271269" y="219711"/>
                    </a:lnTo>
                    <a:lnTo>
                      <a:pt x="1267459" y="207011"/>
                    </a:lnTo>
                    <a:lnTo>
                      <a:pt x="1261109" y="195580"/>
                    </a:lnTo>
                    <a:lnTo>
                      <a:pt x="1254759" y="184151"/>
                    </a:lnTo>
                    <a:lnTo>
                      <a:pt x="1245869" y="172721"/>
                    </a:lnTo>
                    <a:lnTo>
                      <a:pt x="1235709" y="161290"/>
                    </a:lnTo>
                    <a:lnTo>
                      <a:pt x="1224280" y="149861"/>
                    </a:lnTo>
                    <a:lnTo>
                      <a:pt x="1211580" y="138430"/>
                    </a:lnTo>
                    <a:lnTo>
                      <a:pt x="1197609" y="128271"/>
                    </a:lnTo>
                    <a:lnTo>
                      <a:pt x="1182369" y="118111"/>
                    </a:lnTo>
                    <a:lnTo>
                      <a:pt x="1165859" y="107950"/>
                    </a:lnTo>
                    <a:lnTo>
                      <a:pt x="1148080" y="99061"/>
                    </a:lnTo>
                    <a:lnTo>
                      <a:pt x="1129030" y="90171"/>
                    </a:lnTo>
                    <a:lnTo>
                      <a:pt x="1108709" y="81280"/>
                    </a:lnTo>
                    <a:lnTo>
                      <a:pt x="1088390" y="72391"/>
                    </a:lnTo>
                    <a:lnTo>
                      <a:pt x="1065530" y="63500"/>
                    </a:lnTo>
                    <a:lnTo>
                      <a:pt x="1042669" y="55880"/>
                    </a:lnTo>
                    <a:lnTo>
                      <a:pt x="1018540" y="49530"/>
                    </a:lnTo>
                    <a:lnTo>
                      <a:pt x="994409" y="41911"/>
                    </a:lnTo>
                    <a:lnTo>
                      <a:pt x="967740" y="35561"/>
                    </a:lnTo>
                    <a:lnTo>
                      <a:pt x="941069" y="30480"/>
                    </a:lnTo>
                    <a:lnTo>
                      <a:pt x="913130" y="25400"/>
                    </a:lnTo>
                    <a:lnTo>
                      <a:pt x="885190" y="20321"/>
                    </a:lnTo>
                    <a:lnTo>
                      <a:pt x="855980" y="15241"/>
                    </a:lnTo>
                    <a:lnTo>
                      <a:pt x="826769" y="11430"/>
                    </a:lnTo>
                    <a:lnTo>
                      <a:pt x="765809" y="5080"/>
                    </a:lnTo>
                    <a:lnTo>
                      <a:pt x="702309" y="2541"/>
                    </a:lnTo>
                    <a:lnTo>
                      <a:pt x="637540" y="0"/>
                    </a:lnTo>
                    <a:lnTo>
                      <a:pt x="571500" y="2541"/>
                    </a:lnTo>
                    <a:lnTo>
                      <a:pt x="509269" y="5080"/>
                    </a:lnTo>
                    <a:lnTo>
                      <a:pt x="447040" y="11430"/>
                    </a:lnTo>
                    <a:lnTo>
                      <a:pt x="417830" y="15241"/>
                    </a:lnTo>
                    <a:lnTo>
                      <a:pt x="388619" y="20321"/>
                    </a:lnTo>
                    <a:lnTo>
                      <a:pt x="360680" y="25400"/>
                    </a:lnTo>
                    <a:lnTo>
                      <a:pt x="334009" y="30480"/>
                    </a:lnTo>
                    <a:lnTo>
                      <a:pt x="307340" y="35561"/>
                    </a:lnTo>
                    <a:lnTo>
                      <a:pt x="280669" y="41911"/>
                    </a:lnTo>
                    <a:lnTo>
                      <a:pt x="256540" y="49530"/>
                    </a:lnTo>
                    <a:lnTo>
                      <a:pt x="232409" y="55880"/>
                    </a:lnTo>
                    <a:lnTo>
                      <a:pt x="209550" y="63500"/>
                    </a:lnTo>
                    <a:lnTo>
                      <a:pt x="186690" y="72391"/>
                    </a:lnTo>
                    <a:lnTo>
                      <a:pt x="165100" y="81280"/>
                    </a:lnTo>
                    <a:lnTo>
                      <a:pt x="146050" y="90171"/>
                    </a:lnTo>
                    <a:lnTo>
                      <a:pt x="127000" y="99061"/>
                    </a:lnTo>
                    <a:lnTo>
                      <a:pt x="109219" y="107950"/>
                    </a:lnTo>
                    <a:lnTo>
                      <a:pt x="92709" y="118111"/>
                    </a:lnTo>
                    <a:lnTo>
                      <a:pt x="76200" y="128271"/>
                    </a:lnTo>
                    <a:lnTo>
                      <a:pt x="62230" y="138430"/>
                    </a:lnTo>
                    <a:lnTo>
                      <a:pt x="50800" y="149861"/>
                    </a:lnTo>
                    <a:lnTo>
                      <a:pt x="38100" y="161290"/>
                    </a:lnTo>
                    <a:lnTo>
                      <a:pt x="29209" y="172721"/>
                    </a:lnTo>
                    <a:lnTo>
                      <a:pt x="20319" y="184151"/>
                    </a:lnTo>
                    <a:lnTo>
                      <a:pt x="12700" y="195580"/>
                    </a:lnTo>
                    <a:lnTo>
                      <a:pt x="7619" y="207011"/>
                    </a:lnTo>
                    <a:lnTo>
                      <a:pt x="3809" y="219711"/>
                    </a:lnTo>
                    <a:lnTo>
                      <a:pt x="1269" y="2324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8941307" y="1112138"/>
                <a:ext cx="142496" cy="66804"/>
              </a:xfrm>
              <a:custGeom>
                <a:avLst/>
                <a:gdLst/>
                <a:ahLst/>
                <a:cxnLst/>
                <a:rect l="0" t="0" r="0" b="0"/>
                <a:pathLst>
                  <a:path w="142496" h="66804">
                    <a:moveTo>
                      <a:pt x="3175" y="0"/>
                    </a:moveTo>
                    <a:lnTo>
                      <a:pt x="142495" y="0"/>
                    </a:lnTo>
                    <a:lnTo>
                      <a:pt x="142495" y="62231"/>
                    </a:lnTo>
                    <a:lnTo>
                      <a:pt x="139447" y="66803"/>
                    </a:lnTo>
                    <a:lnTo>
                      <a:pt x="0" y="5081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940800" y="1112519"/>
                <a:ext cx="143510" cy="66042"/>
              </a:xfrm>
              <a:custGeom>
                <a:avLst/>
                <a:gdLst/>
                <a:ahLst/>
                <a:cxnLst/>
                <a:rect l="0" t="0" r="0" b="0"/>
                <a:pathLst>
                  <a:path w="143510" h="66042">
                    <a:moveTo>
                      <a:pt x="0" y="5081"/>
                    </a:moveTo>
                    <a:lnTo>
                      <a:pt x="139700" y="66041"/>
                    </a:lnTo>
                    <a:lnTo>
                      <a:pt x="143509" y="60961"/>
                    </a:lnTo>
                    <a:lnTo>
                      <a:pt x="143509" y="0"/>
                    </a:lnTo>
                    <a:lnTo>
                      <a:pt x="380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8941307" y="882522"/>
                <a:ext cx="142496" cy="66550"/>
              </a:xfrm>
              <a:custGeom>
                <a:avLst/>
                <a:gdLst/>
                <a:ahLst/>
                <a:cxnLst/>
                <a:rect l="0" t="0" r="0" b="0"/>
                <a:pathLst>
                  <a:path w="142496" h="66550">
                    <a:moveTo>
                      <a:pt x="3175" y="0"/>
                    </a:moveTo>
                    <a:lnTo>
                      <a:pt x="142495" y="0"/>
                    </a:lnTo>
                    <a:lnTo>
                      <a:pt x="142495" y="62485"/>
                    </a:lnTo>
                    <a:lnTo>
                      <a:pt x="139193" y="66549"/>
                    </a:lnTo>
                    <a:lnTo>
                      <a:pt x="0" y="508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8940800" y="882650"/>
                <a:ext cx="143510" cy="66040"/>
              </a:xfrm>
              <a:custGeom>
                <a:avLst/>
                <a:gdLst/>
                <a:ahLst/>
                <a:cxnLst/>
                <a:rect l="0" t="0" r="0" b="0"/>
                <a:pathLst>
                  <a:path w="143510" h="66040">
                    <a:moveTo>
                      <a:pt x="0" y="5080"/>
                    </a:moveTo>
                    <a:lnTo>
                      <a:pt x="139700" y="66039"/>
                    </a:lnTo>
                    <a:lnTo>
                      <a:pt x="143509" y="62230"/>
                    </a:lnTo>
                    <a:lnTo>
                      <a:pt x="143509" y="0"/>
                    </a:lnTo>
                    <a:lnTo>
                      <a:pt x="380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8997442" y="813942"/>
                <a:ext cx="24003" cy="348744"/>
              </a:xfrm>
              <a:custGeom>
                <a:avLst/>
                <a:gdLst/>
                <a:ahLst/>
                <a:cxnLst/>
                <a:rect l="0" t="0" r="0" b="0"/>
                <a:pathLst>
                  <a:path w="24003" h="348744">
                    <a:moveTo>
                      <a:pt x="0" y="0"/>
                    </a:moveTo>
                    <a:lnTo>
                      <a:pt x="24002" y="0"/>
                    </a:lnTo>
                    <a:lnTo>
                      <a:pt x="24002" y="348743"/>
                    </a:lnTo>
                    <a:lnTo>
                      <a:pt x="0" y="34874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997950" y="814069"/>
                <a:ext cx="24131" cy="347982"/>
              </a:xfrm>
              <a:custGeom>
                <a:avLst/>
                <a:gdLst/>
                <a:ahLst/>
                <a:cxnLst/>
                <a:rect l="0" t="0" r="0" b="0"/>
                <a:pathLst>
                  <a:path w="24131" h="347982">
                    <a:moveTo>
                      <a:pt x="0" y="347981"/>
                    </a:moveTo>
                    <a:lnTo>
                      <a:pt x="24130" y="347981"/>
                    </a:lnTo>
                    <a:lnTo>
                      <a:pt x="241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8941561" y="1117219"/>
                <a:ext cx="139447" cy="72645"/>
              </a:xfrm>
              <a:custGeom>
                <a:avLst/>
                <a:gdLst/>
                <a:ahLst/>
                <a:cxnLst/>
                <a:rect l="0" t="0" r="0" b="0"/>
                <a:pathLst>
                  <a:path w="139447" h="72645">
                    <a:moveTo>
                      <a:pt x="0" y="0"/>
                    </a:moveTo>
                    <a:lnTo>
                      <a:pt x="35942" y="0"/>
                    </a:lnTo>
                    <a:lnTo>
                      <a:pt x="38355" y="2286"/>
                    </a:lnTo>
                    <a:lnTo>
                      <a:pt x="41275" y="4191"/>
                    </a:lnTo>
                    <a:lnTo>
                      <a:pt x="49531" y="7111"/>
                    </a:lnTo>
                    <a:lnTo>
                      <a:pt x="59056" y="8889"/>
                    </a:lnTo>
                    <a:lnTo>
                      <a:pt x="69470" y="9270"/>
                    </a:lnTo>
                    <a:lnTo>
                      <a:pt x="79375" y="8381"/>
                    </a:lnTo>
                    <a:lnTo>
                      <a:pt x="88393" y="6477"/>
                    </a:lnTo>
                    <a:lnTo>
                      <a:pt x="94870" y="3809"/>
                    </a:lnTo>
                    <a:lnTo>
                      <a:pt x="97029" y="1905"/>
                    </a:lnTo>
                    <a:lnTo>
                      <a:pt x="98045" y="0"/>
                    </a:lnTo>
                    <a:lnTo>
                      <a:pt x="139446" y="0"/>
                    </a:lnTo>
                    <a:lnTo>
                      <a:pt x="139446" y="62230"/>
                    </a:lnTo>
                    <a:lnTo>
                      <a:pt x="99315" y="62230"/>
                    </a:lnTo>
                    <a:lnTo>
                      <a:pt x="96140" y="65658"/>
                    </a:lnTo>
                    <a:lnTo>
                      <a:pt x="89790" y="68580"/>
                    </a:lnTo>
                    <a:lnTo>
                      <a:pt x="81281" y="70992"/>
                    </a:lnTo>
                    <a:lnTo>
                      <a:pt x="71374" y="72389"/>
                    </a:lnTo>
                    <a:lnTo>
                      <a:pt x="61215" y="72644"/>
                    </a:lnTo>
                    <a:lnTo>
                      <a:pt x="51435" y="71373"/>
                    </a:lnTo>
                    <a:lnTo>
                      <a:pt x="42927" y="67944"/>
                    </a:lnTo>
                    <a:lnTo>
                      <a:pt x="39624" y="65531"/>
                    </a:lnTo>
                    <a:lnTo>
                      <a:pt x="36831" y="62230"/>
                    </a:lnTo>
                    <a:lnTo>
                      <a:pt x="0" y="6223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940800" y="1117600"/>
                <a:ext cx="139701" cy="72390"/>
              </a:xfrm>
              <a:custGeom>
                <a:avLst/>
                <a:gdLst/>
                <a:ahLst/>
                <a:cxnLst/>
                <a:rect l="0" t="0" r="0" b="0"/>
                <a:pathLst>
                  <a:path w="139701" h="72390">
                    <a:moveTo>
                      <a:pt x="0" y="62230"/>
                    </a:moveTo>
                    <a:lnTo>
                      <a:pt x="38100" y="62230"/>
                    </a:lnTo>
                    <a:lnTo>
                      <a:pt x="40640" y="64769"/>
                    </a:lnTo>
                    <a:lnTo>
                      <a:pt x="43180" y="67310"/>
                    </a:lnTo>
                    <a:lnTo>
                      <a:pt x="52069" y="71119"/>
                    </a:lnTo>
                    <a:lnTo>
                      <a:pt x="62230" y="72389"/>
                    </a:lnTo>
                    <a:lnTo>
                      <a:pt x="72390" y="72389"/>
                    </a:lnTo>
                    <a:lnTo>
                      <a:pt x="81280" y="69850"/>
                    </a:lnTo>
                    <a:lnTo>
                      <a:pt x="90169" y="68580"/>
                    </a:lnTo>
                    <a:lnTo>
                      <a:pt x="96519" y="64769"/>
                    </a:lnTo>
                    <a:lnTo>
                      <a:pt x="100330" y="62230"/>
                    </a:lnTo>
                    <a:lnTo>
                      <a:pt x="139700" y="62230"/>
                    </a:lnTo>
                    <a:lnTo>
                      <a:pt x="139700" y="0"/>
                    </a:lnTo>
                    <a:lnTo>
                      <a:pt x="99059" y="0"/>
                    </a:lnTo>
                    <a:lnTo>
                      <a:pt x="97790" y="1269"/>
                    </a:lnTo>
                    <a:lnTo>
                      <a:pt x="96519" y="3810"/>
                    </a:lnTo>
                    <a:lnTo>
                      <a:pt x="88900" y="6350"/>
                    </a:lnTo>
                    <a:lnTo>
                      <a:pt x="80009" y="7619"/>
                    </a:lnTo>
                    <a:lnTo>
                      <a:pt x="69850" y="8889"/>
                    </a:lnTo>
                    <a:lnTo>
                      <a:pt x="59690" y="8889"/>
                    </a:lnTo>
                    <a:lnTo>
                      <a:pt x="50800" y="6350"/>
                    </a:lnTo>
                    <a:lnTo>
                      <a:pt x="41909" y="3810"/>
                    </a:lnTo>
                    <a:lnTo>
                      <a:pt x="39369" y="1269"/>
                    </a:lnTo>
                    <a:lnTo>
                      <a:pt x="368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8969375" y="1119250"/>
                <a:ext cx="0" cy="44705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reeform 31"/>
              <p:cNvSpPr/>
              <p:nvPr/>
            </p:nvSpPr>
            <p:spPr>
              <a:xfrm>
                <a:off x="8992869" y="1151889"/>
                <a:ext cx="27941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0481">
                    <a:moveTo>
                      <a:pt x="27940" y="26671"/>
                    </a:moveTo>
                    <a:lnTo>
                      <a:pt x="25400" y="27941"/>
                    </a:lnTo>
                    <a:lnTo>
                      <a:pt x="21590" y="30480"/>
                    </a:lnTo>
                    <a:lnTo>
                      <a:pt x="13971" y="30480"/>
                    </a:lnTo>
                    <a:lnTo>
                      <a:pt x="5081" y="29211"/>
                    </a:lnTo>
                    <a:lnTo>
                      <a:pt x="2540" y="27941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9053830" y="1122680"/>
                <a:ext cx="20321" cy="29210"/>
              </a:xfrm>
              <a:custGeom>
                <a:avLst/>
                <a:gdLst/>
                <a:ahLst/>
                <a:cxnLst/>
                <a:rect l="0" t="0" r="0" b="0"/>
                <a:pathLst>
                  <a:path w="20321" h="29210">
                    <a:moveTo>
                      <a:pt x="20320" y="29209"/>
                    </a:moveTo>
                    <a:lnTo>
                      <a:pt x="20320" y="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941561" y="887602"/>
                <a:ext cx="139447" cy="72646"/>
              </a:xfrm>
              <a:custGeom>
                <a:avLst/>
                <a:gdLst/>
                <a:ahLst/>
                <a:cxnLst/>
                <a:rect l="0" t="0" r="0" b="0"/>
                <a:pathLst>
                  <a:path w="139447" h="72646">
                    <a:moveTo>
                      <a:pt x="0" y="0"/>
                    </a:moveTo>
                    <a:lnTo>
                      <a:pt x="35942" y="0"/>
                    </a:lnTo>
                    <a:lnTo>
                      <a:pt x="38355" y="2286"/>
                    </a:lnTo>
                    <a:lnTo>
                      <a:pt x="41275" y="4192"/>
                    </a:lnTo>
                    <a:lnTo>
                      <a:pt x="49531" y="7112"/>
                    </a:lnTo>
                    <a:lnTo>
                      <a:pt x="59056" y="8890"/>
                    </a:lnTo>
                    <a:lnTo>
                      <a:pt x="69470" y="9272"/>
                    </a:lnTo>
                    <a:lnTo>
                      <a:pt x="79375" y="8509"/>
                    </a:lnTo>
                    <a:lnTo>
                      <a:pt x="88393" y="6605"/>
                    </a:lnTo>
                    <a:lnTo>
                      <a:pt x="94870" y="3811"/>
                    </a:lnTo>
                    <a:lnTo>
                      <a:pt x="97029" y="1906"/>
                    </a:lnTo>
                    <a:lnTo>
                      <a:pt x="98045" y="0"/>
                    </a:lnTo>
                    <a:lnTo>
                      <a:pt x="139446" y="0"/>
                    </a:lnTo>
                    <a:lnTo>
                      <a:pt x="139446" y="62358"/>
                    </a:lnTo>
                    <a:lnTo>
                      <a:pt x="99315" y="62358"/>
                    </a:lnTo>
                    <a:lnTo>
                      <a:pt x="96140" y="65659"/>
                    </a:lnTo>
                    <a:lnTo>
                      <a:pt x="89790" y="68581"/>
                    </a:lnTo>
                    <a:lnTo>
                      <a:pt x="81281" y="70994"/>
                    </a:lnTo>
                    <a:lnTo>
                      <a:pt x="71374" y="72390"/>
                    </a:lnTo>
                    <a:lnTo>
                      <a:pt x="61215" y="72645"/>
                    </a:lnTo>
                    <a:lnTo>
                      <a:pt x="51435" y="71375"/>
                    </a:lnTo>
                    <a:lnTo>
                      <a:pt x="42927" y="68073"/>
                    </a:lnTo>
                    <a:lnTo>
                      <a:pt x="39624" y="65406"/>
                    </a:lnTo>
                    <a:lnTo>
                      <a:pt x="36831" y="62358"/>
                    </a:lnTo>
                    <a:lnTo>
                      <a:pt x="0" y="6235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940800" y="887730"/>
                <a:ext cx="139701" cy="72390"/>
              </a:xfrm>
              <a:custGeom>
                <a:avLst/>
                <a:gdLst/>
                <a:ahLst/>
                <a:cxnLst/>
                <a:rect l="0" t="0" r="0" b="0"/>
                <a:pathLst>
                  <a:path w="139701" h="72390">
                    <a:moveTo>
                      <a:pt x="0" y="62230"/>
                    </a:moveTo>
                    <a:lnTo>
                      <a:pt x="38100" y="62230"/>
                    </a:lnTo>
                    <a:lnTo>
                      <a:pt x="40640" y="64770"/>
                    </a:lnTo>
                    <a:lnTo>
                      <a:pt x="43180" y="67309"/>
                    </a:lnTo>
                    <a:lnTo>
                      <a:pt x="52069" y="71120"/>
                    </a:lnTo>
                    <a:lnTo>
                      <a:pt x="62230" y="72389"/>
                    </a:lnTo>
                    <a:lnTo>
                      <a:pt x="72390" y="72389"/>
                    </a:lnTo>
                    <a:lnTo>
                      <a:pt x="81280" y="71120"/>
                    </a:lnTo>
                    <a:lnTo>
                      <a:pt x="90169" y="68580"/>
                    </a:lnTo>
                    <a:lnTo>
                      <a:pt x="96519" y="66039"/>
                    </a:lnTo>
                    <a:lnTo>
                      <a:pt x="100330" y="62230"/>
                    </a:lnTo>
                    <a:lnTo>
                      <a:pt x="139700" y="62230"/>
                    </a:lnTo>
                    <a:lnTo>
                      <a:pt x="139700" y="0"/>
                    </a:lnTo>
                    <a:lnTo>
                      <a:pt x="99059" y="0"/>
                    </a:lnTo>
                    <a:lnTo>
                      <a:pt x="97790" y="1270"/>
                    </a:lnTo>
                    <a:lnTo>
                      <a:pt x="96519" y="3809"/>
                    </a:lnTo>
                    <a:lnTo>
                      <a:pt x="88900" y="6350"/>
                    </a:lnTo>
                    <a:lnTo>
                      <a:pt x="80009" y="7620"/>
                    </a:lnTo>
                    <a:lnTo>
                      <a:pt x="69850" y="8889"/>
                    </a:lnTo>
                    <a:lnTo>
                      <a:pt x="59690" y="8889"/>
                    </a:lnTo>
                    <a:lnTo>
                      <a:pt x="50800" y="6350"/>
                    </a:lnTo>
                    <a:lnTo>
                      <a:pt x="41909" y="3809"/>
                    </a:lnTo>
                    <a:lnTo>
                      <a:pt x="39369" y="1270"/>
                    </a:lnTo>
                    <a:lnTo>
                      <a:pt x="368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8969375" y="890142"/>
                <a:ext cx="0" cy="44705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reeform 36"/>
              <p:cNvSpPr/>
              <p:nvPr/>
            </p:nvSpPr>
            <p:spPr>
              <a:xfrm>
                <a:off x="8992869" y="922019"/>
                <a:ext cx="27941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1751">
                    <a:moveTo>
                      <a:pt x="27940" y="26670"/>
                    </a:moveTo>
                    <a:lnTo>
                      <a:pt x="25400" y="27941"/>
                    </a:lnTo>
                    <a:lnTo>
                      <a:pt x="21590" y="30481"/>
                    </a:lnTo>
                    <a:lnTo>
                      <a:pt x="13971" y="31750"/>
                    </a:lnTo>
                    <a:lnTo>
                      <a:pt x="5081" y="29211"/>
                    </a:lnTo>
                    <a:lnTo>
                      <a:pt x="2540" y="27941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9053830" y="894080"/>
                <a:ext cx="20321" cy="27940"/>
              </a:xfrm>
              <a:custGeom>
                <a:avLst/>
                <a:gdLst/>
                <a:ahLst/>
                <a:cxnLst/>
                <a:rect l="0" t="0" r="0" b="0"/>
                <a:pathLst>
                  <a:path w="20321" h="27940">
                    <a:moveTo>
                      <a:pt x="20320" y="27939"/>
                    </a:moveTo>
                    <a:lnTo>
                      <a:pt x="20320" y="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8982836" y="787400"/>
                <a:ext cx="51691" cy="38481"/>
              </a:xfrm>
              <a:custGeom>
                <a:avLst/>
                <a:gdLst/>
                <a:ahLst/>
                <a:cxnLst/>
                <a:rect l="0" t="0" r="0" b="0"/>
                <a:pathLst>
                  <a:path w="51691" h="38481">
                    <a:moveTo>
                      <a:pt x="0" y="5715"/>
                    </a:moveTo>
                    <a:lnTo>
                      <a:pt x="6985" y="2794"/>
                    </a:lnTo>
                    <a:lnTo>
                      <a:pt x="14224" y="1143"/>
                    </a:lnTo>
                    <a:lnTo>
                      <a:pt x="28448" y="0"/>
                    </a:lnTo>
                    <a:lnTo>
                      <a:pt x="41530" y="1777"/>
                    </a:lnTo>
                    <a:lnTo>
                      <a:pt x="47118" y="3429"/>
                    </a:lnTo>
                    <a:lnTo>
                      <a:pt x="51690" y="5715"/>
                    </a:lnTo>
                    <a:lnTo>
                      <a:pt x="51690" y="38480"/>
                    </a:lnTo>
                    <a:lnTo>
                      <a:pt x="41403" y="34671"/>
                    </a:lnTo>
                    <a:lnTo>
                      <a:pt x="28448" y="32766"/>
                    </a:lnTo>
                    <a:lnTo>
                      <a:pt x="14479" y="33655"/>
                    </a:lnTo>
                    <a:lnTo>
                      <a:pt x="6985" y="35560"/>
                    </a:lnTo>
                    <a:lnTo>
                      <a:pt x="0" y="3848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8982709" y="787400"/>
                <a:ext cx="52072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52072" h="38101">
                    <a:moveTo>
                      <a:pt x="0" y="5080"/>
                    </a:moveTo>
                    <a:lnTo>
                      <a:pt x="7621" y="2540"/>
                    </a:lnTo>
                    <a:lnTo>
                      <a:pt x="13971" y="1269"/>
                    </a:lnTo>
                    <a:lnTo>
                      <a:pt x="29210" y="0"/>
                    </a:lnTo>
                    <a:lnTo>
                      <a:pt x="41910" y="1269"/>
                    </a:lnTo>
                    <a:lnTo>
                      <a:pt x="46991" y="3809"/>
                    </a:lnTo>
                    <a:lnTo>
                      <a:pt x="52071" y="5080"/>
                    </a:lnTo>
                    <a:lnTo>
                      <a:pt x="52071" y="38100"/>
                    </a:lnTo>
                    <a:lnTo>
                      <a:pt x="41910" y="34289"/>
                    </a:lnTo>
                    <a:lnTo>
                      <a:pt x="29210" y="33019"/>
                    </a:lnTo>
                    <a:lnTo>
                      <a:pt x="15241" y="33019"/>
                    </a:lnTo>
                    <a:lnTo>
                      <a:pt x="7621" y="3556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8906129" y="751331"/>
                <a:ext cx="205614" cy="80011"/>
              </a:xfrm>
              <a:custGeom>
                <a:avLst/>
                <a:gdLst/>
                <a:ahLst/>
                <a:cxnLst/>
                <a:rect l="0" t="0" r="0" b="0"/>
                <a:pathLst>
                  <a:path w="205614" h="80011">
                    <a:moveTo>
                      <a:pt x="65277" y="73915"/>
                    </a:moveTo>
                    <a:lnTo>
                      <a:pt x="55117" y="72518"/>
                    </a:lnTo>
                    <a:lnTo>
                      <a:pt x="45974" y="70358"/>
                    </a:lnTo>
                    <a:lnTo>
                      <a:pt x="37846" y="67310"/>
                    </a:lnTo>
                    <a:lnTo>
                      <a:pt x="30734" y="63755"/>
                    </a:lnTo>
                    <a:lnTo>
                      <a:pt x="24511" y="59563"/>
                    </a:lnTo>
                    <a:lnTo>
                      <a:pt x="19303" y="55119"/>
                    </a:lnTo>
                    <a:lnTo>
                      <a:pt x="14859" y="50292"/>
                    </a:lnTo>
                    <a:lnTo>
                      <a:pt x="7747" y="39878"/>
                    </a:lnTo>
                    <a:lnTo>
                      <a:pt x="3302" y="29592"/>
                    </a:lnTo>
                    <a:lnTo>
                      <a:pt x="889" y="20067"/>
                    </a:lnTo>
                    <a:lnTo>
                      <a:pt x="0" y="12320"/>
                    </a:lnTo>
                    <a:lnTo>
                      <a:pt x="1269" y="8256"/>
                    </a:lnTo>
                    <a:lnTo>
                      <a:pt x="5714" y="4699"/>
                    </a:lnTo>
                    <a:lnTo>
                      <a:pt x="11811" y="1906"/>
                    </a:lnTo>
                    <a:lnTo>
                      <a:pt x="19303" y="255"/>
                    </a:lnTo>
                    <a:lnTo>
                      <a:pt x="26924" y="0"/>
                    </a:lnTo>
                    <a:lnTo>
                      <a:pt x="34036" y="1652"/>
                    </a:lnTo>
                    <a:lnTo>
                      <a:pt x="39751" y="5335"/>
                    </a:lnTo>
                    <a:lnTo>
                      <a:pt x="41910" y="7874"/>
                    </a:lnTo>
                    <a:lnTo>
                      <a:pt x="43179" y="11177"/>
                    </a:lnTo>
                    <a:lnTo>
                      <a:pt x="49529" y="22352"/>
                    </a:lnTo>
                    <a:lnTo>
                      <a:pt x="57403" y="31242"/>
                    </a:lnTo>
                    <a:lnTo>
                      <a:pt x="66548" y="37592"/>
                    </a:lnTo>
                    <a:lnTo>
                      <a:pt x="76707" y="41402"/>
                    </a:lnTo>
                    <a:lnTo>
                      <a:pt x="83947" y="44577"/>
                    </a:lnTo>
                    <a:lnTo>
                      <a:pt x="91186" y="46228"/>
                    </a:lnTo>
                    <a:lnTo>
                      <a:pt x="105282" y="47371"/>
                    </a:lnTo>
                    <a:lnTo>
                      <a:pt x="118110" y="45467"/>
                    </a:lnTo>
                    <a:lnTo>
                      <a:pt x="128651" y="41402"/>
                    </a:lnTo>
                    <a:lnTo>
                      <a:pt x="138811" y="37592"/>
                    </a:lnTo>
                    <a:lnTo>
                      <a:pt x="147954" y="31242"/>
                    </a:lnTo>
                    <a:lnTo>
                      <a:pt x="155828" y="22352"/>
                    </a:lnTo>
                    <a:lnTo>
                      <a:pt x="162178" y="11177"/>
                    </a:lnTo>
                    <a:lnTo>
                      <a:pt x="163449" y="7874"/>
                    </a:lnTo>
                    <a:lnTo>
                      <a:pt x="165480" y="5335"/>
                    </a:lnTo>
                    <a:lnTo>
                      <a:pt x="171323" y="1652"/>
                    </a:lnTo>
                    <a:lnTo>
                      <a:pt x="178435" y="0"/>
                    </a:lnTo>
                    <a:lnTo>
                      <a:pt x="186054" y="255"/>
                    </a:lnTo>
                    <a:lnTo>
                      <a:pt x="193421" y="1906"/>
                    </a:lnTo>
                    <a:lnTo>
                      <a:pt x="199643" y="4699"/>
                    </a:lnTo>
                    <a:lnTo>
                      <a:pt x="204089" y="8256"/>
                    </a:lnTo>
                    <a:lnTo>
                      <a:pt x="205613" y="12320"/>
                    </a:lnTo>
                    <a:lnTo>
                      <a:pt x="204469" y="20067"/>
                    </a:lnTo>
                    <a:lnTo>
                      <a:pt x="202056" y="29592"/>
                    </a:lnTo>
                    <a:lnTo>
                      <a:pt x="197485" y="39878"/>
                    </a:lnTo>
                    <a:lnTo>
                      <a:pt x="190500" y="50292"/>
                    </a:lnTo>
                    <a:lnTo>
                      <a:pt x="186054" y="55119"/>
                    </a:lnTo>
                    <a:lnTo>
                      <a:pt x="180848" y="59563"/>
                    </a:lnTo>
                    <a:lnTo>
                      <a:pt x="174625" y="63755"/>
                    </a:lnTo>
                    <a:lnTo>
                      <a:pt x="167386" y="67310"/>
                    </a:lnTo>
                    <a:lnTo>
                      <a:pt x="159385" y="70358"/>
                    </a:lnTo>
                    <a:lnTo>
                      <a:pt x="150240" y="72518"/>
                    </a:lnTo>
                    <a:lnTo>
                      <a:pt x="140080" y="73915"/>
                    </a:lnTo>
                    <a:lnTo>
                      <a:pt x="128651" y="74296"/>
                    </a:lnTo>
                    <a:lnTo>
                      <a:pt x="123825" y="76455"/>
                    </a:lnTo>
                    <a:lnTo>
                      <a:pt x="118237" y="78360"/>
                    </a:lnTo>
                    <a:lnTo>
                      <a:pt x="105282" y="80010"/>
                    </a:lnTo>
                    <a:lnTo>
                      <a:pt x="90931" y="78994"/>
                    </a:lnTo>
                    <a:lnTo>
                      <a:pt x="83692" y="77090"/>
                    </a:lnTo>
                    <a:lnTo>
                      <a:pt x="76707" y="7429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8906509" y="750569"/>
                <a:ext cx="205742" cy="81282"/>
              </a:xfrm>
              <a:custGeom>
                <a:avLst/>
                <a:gdLst/>
                <a:ahLst/>
                <a:cxnLst/>
                <a:rect l="0" t="0" r="0" b="0"/>
                <a:pathLst>
                  <a:path w="205742" h="81282">
                    <a:moveTo>
                      <a:pt x="76200" y="74931"/>
                    </a:moveTo>
                    <a:lnTo>
                      <a:pt x="83821" y="77470"/>
                    </a:lnTo>
                    <a:lnTo>
                      <a:pt x="90171" y="80011"/>
                    </a:lnTo>
                    <a:lnTo>
                      <a:pt x="105410" y="81281"/>
                    </a:lnTo>
                    <a:lnTo>
                      <a:pt x="118110" y="78741"/>
                    </a:lnTo>
                    <a:lnTo>
                      <a:pt x="123191" y="77470"/>
                    </a:lnTo>
                    <a:lnTo>
                      <a:pt x="128271" y="74931"/>
                    </a:lnTo>
                    <a:lnTo>
                      <a:pt x="139700" y="74931"/>
                    </a:lnTo>
                    <a:lnTo>
                      <a:pt x="149860" y="73661"/>
                    </a:lnTo>
                    <a:lnTo>
                      <a:pt x="158750" y="71120"/>
                    </a:lnTo>
                    <a:lnTo>
                      <a:pt x="167641" y="68581"/>
                    </a:lnTo>
                    <a:lnTo>
                      <a:pt x="173991" y="64770"/>
                    </a:lnTo>
                    <a:lnTo>
                      <a:pt x="180341" y="59690"/>
                    </a:lnTo>
                    <a:lnTo>
                      <a:pt x="185421" y="55881"/>
                    </a:lnTo>
                    <a:lnTo>
                      <a:pt x="190500" y="50800"/>
                    </a:lnTo>
                    <a:lnTo>
                      <a:pt x="196850" y="40640"/>
                    </a:lnTo>
                    <a:lnTo>
                      <a:pt x="201931" y="30481"/>
                    </a:lnTo>
                    <a:lnTo>
                      <a:pt x="204471" y="20321"/>
                    </a:lnTo>
                    <a:lnTo>
                      <a:pt x="205741" y="12700"/>
                    </a:lnTo>
                    <a:lnTo>
                      <a:pt x="203200" y="8890"/>
                    </a:lnTo>
                    <a:lnTo>
                      <a:pt x="199391" y="5081"/>
                    </a:lnTo>
                    <a:lnTo>
                      <a:pt x="193041" y="2540"/>
                    </a:lnTo>
                    <a:lnTo>
                      <a:pt x="185421" y="1271"/>
                    </a:lnTo>
                    <a:lnTo>
                      <a:pt x="177800" y="0"/>
                    </a:lnTo>
                    <a:lnTo>
                      <a:pt x="171450" y="2540"/>
                    </a:lnTo>
                    <a:lnTo>
                      <a:pt x="165100" y="6350"/>
                    </a:lnTo>
                    <a:lnTo>
                      <a:pt x="163831" y="7621"/>
                    </a:lnTo>
                    <a:lnTo>
                      <a:pt x="161291" y="11431"/>
                    </a:lnTo>
                    <a:lnTo>
                      <a:pt x="154941" y="22861"/>
                    </a:lnTo>
                    <a:lnTo>
                      <a:pt x="147321" y="31750"/>
                    </a:lnTo>
                    <a:lnTo>
                      <a:pt x="138431" y="38100"/>
                    </a:lnTo>
                    <a:lnTo>
                      <a:pt x="128271" y="41911"/>
                    </a:lnTo>
                    <a:lnTo>
                      <a:pt x="118110" y="45721"/>
                    </a:lnTo>
                    <a:lnTo>
                      <a:pt x="105410" y="48261"/>
                    </a:lnTo>
                    <a:lnTo>
                      <a:pt x="91441" y="46990"/>
                    </a:lnTo>
                    <a:lnTo>
                      <a:pt x="83821" y="45721"/>
                    </a:lnTo>
                    <a:lnTo>
                      <a:pt x="76200" y="41911"/>
                    </a:lnTo>
                    <a:lnTo>
                      <a:pt x="66041" y="38100"/>
                    </a:lnTo>
                    <a:lnTo>
                      <a:pt x="57150" y="31750"/>
                    </a:lnTo>
                    <a:lnTo>
                      <a:pt x="49531" y="22861"/>
                    </a:lnTo>
                    <a:lnTo>
                      <a:pt x="43181" y="11431"/>
                    </a:lnTo>
                    <a:lnTo>
                      <a:pt x="41910" y="7621"/>
                    </a:lnTo>
                    <a:lnTo>
                      <a:pt x="39371" y="6350"/>
                    </a:lnTo>
                    <a:lnTo>
                      <a:pt x="34291" y="2540"/>
                    </a:lnTo>
                    <a:lnTo>
                      <a:pt x="26671" y="0"/>
                    </a:lnTo>
                    <a:lnTo>
                      <a:pt x="19050" y="1271"/>
                    </a:lnTo>
                    <a:lnTo>
                      <a:pt x="11431" y="2540"/>
                    </a:lnTo>
                    <a:lnTo>
                      <a:pt x="5081" y="5081"/>
                    </a:lnTo>
                    <a:lnTo>
                      <a:pt x="0" y="8890"/>
                    </a:lnTo>
                    <a:lnTo>
                      <a:pt x="0" y="12700"/>
                    </a:lnTo>
                    <a:lnTo>
                      <a:pt x="0" y="20321"/>
                    </a:lnTo>
                    <a:lnTo>
                      <a:pt x="2541" y="30481"/>
                    </a:lnTo>
                    <a:lnTo>
                      <a:pt x="7621" y="40640"/>
                    </a:lnTo>
                    <a:lnTo>
                      <a:pt x="15241" y="50800"/>
                    </a:lnTo>
                    <a:lnTo>
                      <a:pt x="19050" y="55881"/>
                    </a:lnTo>
                    <a:lnTo>
                      <a:pt x="24131" y="59690"/>
                    </a:lnTo>
                    <a:lnTo>
                      <a:pt x="30481" y="64770"/>
                    </a:lnTo>
                    <a:lnTo>
                      <a:pt x="38100" y="68581"/>
                    </a:lnTo>
                    <a:lnTo>
                      <a:pt x="45721" y="71120"/>
                    </a:lnTo>
                    <a:lnTo>
                      <a:pt x="54610" y="73661"/>
                    </a:lnTo>
                    <a:lnTo>
                      <a:pt x="64771" y="749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906129" y="753237"/>
                <a:ext cx="205614" cy="79883"/>
              </a:xfrm>
              <a:custGeom>
                <a:avLst/>
                <a:gdLst/>
                <a:ahLst/>
                <a:cxnLst/>
                <a:rect l="0" t="0" r="0" b="0"/>
                <a:pathLst>
                  <a:path w="205614" h="79883">
                    <a:moveTo>
                      <a:pt x="65277" y="73787"/>
                    </a:moveTo>
                    <a:lnTo>
                      <a:pt x="55117" y="72390"/>
                    </a:lnTo>
                    <a:lnTo>
                      <a:pt x="45974" y="70104"/>
                    </a:lnTo>
                    <a:lnTo>
                      <a:pt x="37846" y="67182"/>
                    </a:lnTo>
                    <a:lnTo>
                      <a:pt x="30734" y="63626"/>
                    </a:lnTo>
                    <a:lnTo>
                      <a:pt x="24511" y="59563"/>
                    </a:lnTo>
                    <a:lnTo>
                      <a:pt x="19303" y="54864"/>
                    </a:lnTo>
                    <a:lnTo>
                      <a:pt x="14859" y="50038"/>
                    </a:lnTo>
                    <a:lnTo>
                      <a:pt x="7747" y="39750"/>
                    </a:lnTo>
                    <a:lnTo>
                      <a:pt x="3302" y="29336"/>
                    </a:lnTo>
                    <a:lnTo>
                      <a:pt x="889" y="19811"/>
                    </a:lnTo>
                    <a:lnTo>
                      <a:pt x="0" y="12064"/>
                    </a:lnTo>
                    <a:lnTo>
                      <a:pt x="1269" y="8000"/>
                    </a:lnTo>
                    <a:lnTo>
                      <a:pt x="5714" y="4444"/>
                    </a:lnTo>
                    <a:lnTo>
                      <a:pt x="11811" y="1650"/>
                    </a:lnTo>
                    <a:lnTo>
                      <a:pt x="19303" y="254"/>
                    </a:lnTo>
                    <a:lnTo>
                      <a:pt x="26924" y="0"/>
                    </a:lnTo>
                    <a:lnTo>
                      <a:pt x="34036" y="1524"/>
                    </a:lnTo>
                    <a:lnTo>
                      <a:pt x="39751" y="5079"/>
                    </a:lnTo>
                    <a:lnTo>
                      <a:pt x="41910" y="7874"/>
                    </a:lnTo>
                    <a:lnTo>
                      <a:pt x="43179" y="10921"/>
                    </a:lnTo>
                    <a:lnTo>
                      <a:pt x="49529" y="22225"/>
                    </a:lnTo>
                    <a:lnTo>
                      <a:pt x="57403" y="30988"/>
                    </a:lnTo>
                    <a:lnTo>
                      <a:pt x="66548" y="37464"/>
                    </a:lnTo>
                    <a:lnTo>
                      <a:pt x="76707" y="41401"/>
                    </a:lnTo>
                    <a:lnTo>
                      <a:pt x="83947" y="44322"/>
                    </a:lnTo>
                    <a:lnTo>
                      <a:pt x="91186" y="46354"/>
                    </a:lnTo>
                    <a:lnTo>
                      <a:pt x="105282" y="47117"/>
                    </a:lnTo>
                    <a:lnTo>
                      <a:pt x="118110" y="45211"/>
                    </a:lnTo>
                    <a:lnTo>
                      <a:pt x="128651" y="41401"/>
                    </a:lnTo>
                    <a:lnTo>
                      <a:pt x="138811" y="37464"/>
                    </a:lnTo>
                    <a:lnTo>
                      <a:pt x="147954" y="30988"/>
                    </a:lnTo>
                    <a:lnTo>
                      <a:pt x="155828" y="22225"/>
                    </a:lnTo>
                    <a:lnTo>
                      <a:pt x="162178" y="10921"/>
                    </a:lnTo>
                    <a:lnTo>
                      <a:pt x="163449" y="7874"/>
                    </a:lnTo>
                    <a:lnTo>
                      <a:pt x="165480" y="5079"/>
                    </a:lnTo>
                    <a:lnTo>
                      <a:pt x="171323" y="1524"/>
                    </a:lnTo>
                    <a:lnTo>
                      <a:pt x="178435" y="0"/>
                    </a:lnTo>
                    <a:lnTo>
                      <a:pt x="186054" y="254"/>
                    </a:lnTo>
                    <a:lnTo>
                      <a:pt x="193421" y="1650"/>
                    </a:lnTo>
                    <a:lnTo>
                      <a:pt x="199643" y="4444"/>
                    </a:lnTo>
                    <a:lnTo>
                      <a:pt x="204089" y="8000"/>
                    </a:lnTo>
                    <a:lnTo>
                      <a:pt x="205613" y="12064"/>
                    </a:lnTo>
                    <a:lnTo>
                      <a:pt x="204469" y="19811"/>
                    </a:lnTo>
                    <a:lnTo>
                      <a:pt x="202056" y="29336"/>
                    </a:lnTo>
                    <a:lnTo>
                      <a:pt x="197485" y="39750"/>
                    </a:lnTo>
                    <a:lnTo>
                      <a:pt x="190500" y="50038"/>
                    </a:lnTo>
                    <a:lnTo>
                      <a:pt x="186054" y="54864"/>
                    </a:lnTo>
                    <a:lnTo>
                      <a:pt x="180848" y="59563"/>
                    </a:lnTo>
                    <a:lnTo>
                      <a:pt x="174625" y="63626"/>
                    </a:lnTo>
                    <a:lnTo>
                      <a:pt x="167386" y="67182"/>
                    </a:lnTo>
                    <a:lnTo>
                      <a:pt x="159385" y="70104"/>
                    </a:lnTo>
                    <a:lnTo>
                      <a:pt x="150240" y="72390"/>
                    </a:lnTo>
                    <a:lnTo>
                      <a:pt x="140080" y="73787"/>
                    </a:lnTo>
                    <a:lnTo>
                      <a:pt x="128651" y="74168"/>
                    </a:lnTo>
                    <a:lnTo>
                      <a:pt x="123825" y="76454"/>
                    </a:lnTo>
                    <a:lnTo>
                      <a:pt x="118237" y="78104"/>
                    </a:lnTo>
                    <a:lnTo>
                      <a:pt x="105282" y="79882"/>
                    </a:lnTo>
                    <a:lnTo>
                      <a:pt x="90931" y="78866"/>
                    </a:lnTo>
                    <a:lnTo>
                      <a:pt x="83692" y="77088"/>
                    </a:lnTo>
                    <a:lnTo>
                      <a:pt x="76707" y="7416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8906509" y="753109"/>
                <a:ext cx="205742" cy="80011"/>
              </a:xfrm>
              <a:custGeom>
                <a:avLst/>
                <a:gdLst/>
                <a:ahLst/>
                <a:cxnLst/>
                <a:rect l="0" t="0" r="0" b="0"/>
                <a:pathLst>
                  <a:path w="205742" h="80011">
                    <a:moveTo>
                      <a:pt x="76200" y="73660"/>
                    </a:moveTo>
                    <a:lnTo>
                      <a:pt x="83821" y="77471"/>
                    </a:lnTo>
                    <a:lnTo>
                      <a:pt x="90171" y="78741"/>
                    </a:lnTo>
                    <a:lnTo>
                      <a:pt x="105410" y="80010"/>
                    </a:lnTo>
                    <a:lnTo>
                      <a:pt x="118110" y="78741"/>
                    </a:lnTo>
                    <a:lnTo>
                      <a:pt x="123191" y="76201"/>
                    </a:lnTo>
                    <a:lnTo>
                      <a:pt x="128271" y="73660"/>
                    </a:lnTo>
                    <a:lnTo>
                      <a:pt x="139700" y="73660"/>
                    </a:lnTo>
                    <a:lnTo>
                      <a:pt x="149860" y="72391"/>
                    </a:lnTo>
                    <a:lnTo>
                      <a:pt x="158750" y="69851"/>
                    </a:lnTo>
                    <a:lnTo>
                      <a:pt x="167641" y="67310"/>
                    </a:lnTo>
                    <a:lnTo>
                      <a:pt x="173991" y="63501"/>
                    </a:lnTo>
                    <a:lnTo>
                      <a:pt x="180341" y="59691"/>
                    </a:lnTo>
                    <a:lnTo>
                      <a:pt x="185421" y="54610"/>
                    </a:lnTo>
                    <a:lnTo>
                      <a:pt x="190500" y="49531"/>
                    </a:lnTo>
                    <a:lnTo>
                      <a:pt x="196850" y="39371"/>
                    </a:lnTo>
                    <a:lnTo>
                      <a:pt x="201931" y="29210"/>
                    </a:lnTo>
                    <a:lnTo>
                      <a:pt x="204471" y="19050"/>
                    </a:lnTo>
                    <a:lnTo>
                      <a:pt x="205741" y="11431"/>
                    </a:lnTo>
                    <a:lnTo>
                      <a:pt x="203200" y="7621"/>
                    </a:lnTo>
                    <a:lnTo>
                      <a:pt x="199391" y="5081"/>
                    </a:lnTo>
                    <a:lnTo>
                      <a:pt x="193041" y="1271"/>
                    </a:lnTo>
                    <a:lnTo>
                      <a:pt x="185421" y="0"/>
                    </a:lnTo>
                    <a:lnTo>
                      <a:pt x="177800" y="0"/>
                    </a:lnTo>
                    <a:lnTo>
                      <a:pt x="171450" y="1271"/>
                    </a:lnTo>
                    <a:lnTo>
                      <a:pt x="165100" y="5081"/>
                    </a:lnTo>
                    <a:lnTo>
                      <a:pt x="163831" y="7621"/>
                    </a:lnTo>
                    <a:lnTo>
                      <a:pt x="161291" y="10160"/>
                    </a:lnTo>
                    <a:lnTo>
                      <a:pt x="154941" y="22860"/>
                    </a:lnTo>
                    <a:lnTo>
                      <a:pt x="147321" y="30481"/>
                    </a:lnTo>
                    <a:lnTo>
                      <a:pt x="138431" y="38100"/>
                    </a:lnTo>
                    <a:lnTo>
                      <a:pt x="128271" y="41910"/>
                    </a:lnTo>
                    <a:lnTo>
                      <a:pt x="118110" y="45721"/>
                    </a:lnTo>
                    <a:lnTo>
                      <a:pt x="105410" y="46991"/>
                    </a:lnTo>
                    <a:lnTo>
                      <a:pt x="91441" y="46991"/>
                    </a:lnTo>
                    <a:lnTo>
                      <a:pt x="83821" y="44450"/>
                    </a:lnTo>
                    <a:lnTo>
                      <a:pt x="76200" y="41910"/>
                    </a:lnTo>
                    <a:lnTo>
                      <a:pt x="66041" y="38100"/>
                    </a:lnTo>
                    <a:lnTo>
                      <a:pt x="57150" y="30481"/>
                    </a:lnTo>
                    <a:lnTo>
                      <a:pt x="49531" y="22860"/>
                    </a:lnTo>
                    <a:lnTo>
                      <a:pt x="43181" y="10160"/>
                    </a:lnTo>
                    <a:lnTo>
                      <a:pt x="41910" y="7621"/>
                    </a:lnTo>
                    <a:lnTo>
                      <a:pt x="39371" y="5081"/>
                    </a:lnTo>
                    <a:lnTo>
                      <a:pt x="34291" y="1271"/>
                    </a:lnTo>
                    <a:lnTo>
                      <a:pt x="26671" y="0"/>
                    </a:lnTo>
                    <a:lnTo>
                      <a:pt x="19050" y="0"/>
                    </a:lnTo>
                    <a:lnTo>
                      <a:pt x="11431" y="1271"/>
                    </a:lnTo>
                    <a:lnTo>
                      <a:pt x="5081" y="5081"/>
                    </a:lnTo>
                    <a:lnTo>
                      <a:pt x="0" y="7621"/>
                    </a:lnTo>
                    <a:lnTo>
                      <a:pt x="0" y="11431"/>
                    </a:lnTo>
                    <a:lnTo>
                      <a:pt x="0" y="19050"/>
                    </a:lnTo>
                    <a:lnTo>
                      <a:pt x="2541" y="29210"/>
                    </a:lnTo>
                    <a:lnTo>
                      <a:pt x="7621" y="39371"/>
                    </a:lnTo>
                    <a:lnTo>
                      <a:pt x="15241" y="49531"/>
                    </a:lnTo>
                    <a:lnTo>
                      <a:pt x="19050" y="54610"/>
                    </a:lnTo>
                    <a:lnTo>
                      <a:pt x="24131" y="59691"/>
                    </a:lnTo>
                    <a:lnTo>
                      <a:pt x="30481" y="63501"/>
                    </a:lnTo>
                    <a:lnTo>
                      <a:pt x="38100" y="67310"/>
                    </a:lnTo>
                    <a:lnTo>
                      <a:pt x="45721" y="69851"/>
                    </a:lnTo>
                    <a:lnTo>
                      <a:pt x="54610" y="72391"/>
                    </a:lnTo>
                    <a:lnTo>
                      <a:pt x="64771" y="7366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8974963" y="795147"/>
                <a:ext cx="0" cy="22352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9031096" y="795147"/>
                <a:ext cx="0" cy="22352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Freeform 46"/>
              <p:cNvSpPr/>
              <p:nvPr/>
            </p:nvSpPr>
            <p:spPr>
              <a:xfrm>
                <a:off x="9076690" y="764540"/>
                <a:ext cx="27941" cy="45720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45720">
                    <a:moveTo>
                      <a:pt x="0" y="45719"/>
                    </a:moveTo>
                    <a:lnTo>
                      <a:pt x="6350" y="41910"/>
                    </a:lnTo>
                    <a:lnTo>
                      <a:pt x="12700" y="38100"/>
                    </a:lnTo>
                    <a:lnTo>
                      <a:pt x="16510" y="31750"/>
                    </a:lnTo>
                    <a:lnTo>
                      <a:pt x="20319" y="26669"/>
                    </a:lnTo>
                    <a:lnTo>
                      <a:pt x="25400" y="12700"/>
                    </a:lnTo>
                    <a:lnTo>
                      <a:pt x="2794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8634603" y="1062482"/>
                <a:ext cx="136271" cy="92457"/>
              </a:xfrm>
              <a:custGeom>
                <a:avLst/>
                <a:gdLst/>
                <a:ahLst/>
                <a:cxnLst/>
                <a:rect l="0" t="0" r="0" b="0"/>
                <a:pathLst>
                  <a:path w="136271" h="92457">
                    <a:moveTo>
                      <a:pt x="3175" y="0"/>
                    </a:moveTo>
                    <a:lnTo>
                      <a:pt x="69723" y="16001"/>
                    </a:lnTo>
                    <a:lnTo>
                      <a:pt x="102997" y="22987"/>
                    </a:lnTo>
                    <a:lnTo>
                      <a:pt x="136270" y="28701"/>
                    </a:lnTo>
                    <a:lnTo>
                      <a:pt x="136270" y="88645"/>
                    </a:lnTo>
                    <a:lnTo>
                      <a:pt x="133477" y="92456"/>
                    </a:lnTo>
                    <a:lnTo>
                      <a:pt x="100076" y="71628"/>
                    </a:lnTo>
                    <a:lnTo>
                      <a:pt x="66548" y="49403"/>
                    </a:lnTo>
                    <a:lnTo>
                      <a:pt x="0" y="406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8634730" y="1061719"/>
                <a:ext cx="135890" cy="92712"/>
              </a:xfrm>
              <a:custGeom>
                <a:avLst/>
                <a:gdLst/>
                <a:ahLst/>
                <a:cxnLst/>
                <a:rect l="0" t="0" r="0" b="0"/>
                <a:pathLst>
                  <a:path w="135890" h="92712">
                    <a:moveTo>
                      <a:pt x="0" y="5081"/>
                    </a:moveTo>
                    <a:lnTo>
                      <a:pt x="66039" y="49531"/>
                    </a:lnTo>
                    <a:lnTo>
                      <a:pt x="99060" y="72391"/>
                    </a:lnTo>
                    <a:lnTo>
                      <a:pt x="133350" y="92711"/>
                    </a:lnTo>
                    <a:lnTo>
                      <a:pt x="135889" y="88900"/>
                    </a:lnTo>
                    <a:lnTo>
                      <a:pt x="135889" y="29211"/>
                    </a:lnTo>
                    <a:lnTo>
                      <a:pt x="102870" y="22861"/>
                    </a:lnTo>
                    <a:lnTo>
                      <a:pt x="69850" y="16511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8639047" y="856996"/>
                <a:ext cx="132082" cy="85726"/>
              </a:xfrm>
              <a:custGeom>
                <a:avLst/>
                <a:gdLst/>
                <a:ahLst/>
                <a:cxnLst/>
                <a:rect l="0" t="0" r="0" b="0"/>
                <a:pathLst>
                  <a:path w="132082" h="85726">
                    <a:moveTo>
                      <a:pt x="2921" y="0"/>
                    </a:moveTo>
                    <a:lnTo>
                      <a:pt x="67564" y="14478"/>
                    </a:lnTo>
                    <a:lnTo>
                      <a:pt x="99569" y="20954"/>
                    </a:lnTo>
                    <a:lnTo>
                      <a:pt x="132081" y="25907"/>
                    </a:lnTo>
                    <a:lnTo>
                      <a:pt x="132081" y="82423"/>
                    </a:lnTo>
                    <a:lnTo>
                      <a:pt x="129033" y="85725"/>
                    </a:lnTo>
                    <a:lnTo>
                      <a:pt x="96394" y="66548"/>
                    </a:lnTo>
                    <a:lnTo>
                      <a:pt x="64262" y="46228"/>
                    </a:lnTo>
                    <a:lnTo>
                      <a:pt x="0" y="3937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8638540" y="855980"/>
                <a:ext cx="132080" cy="86360"/>
              </a:xfrm>
              <a:custGeom>
                <a:avLst/>
                <a:gdLst/>
                <a:ahLst/>
                <a:cxnLst/>
                <a:rect l="0" t="0" r="0" b="0"/>
                <a:pathLst>
                  <a:path w="132080" h="86360">
                    <a:moveTo>
                      <a:pt x="0" y="5080"/>
                    </a:moveTo>
                    <a:lnTo>
                      <a:pt x="64769" y="46989"/>
                    </a:lnTo>
                    <a:lnTo>
                      <a:pt x="96519" y="67309"/>
                    </a:lnTo>
                    <a:lnTo>
                      <a:pt x="129540" y="86359"/>
                    </a:lnTo>
                    <a:lnTo>
                      <a:pt x="132079" y="83820"/>
                    </a:lnTo>
                    <a:lnTo>
                      <a:pt x="132079" y="26670"/>
                    </a:lnTo>
                    <a:lnTo>
                      <a:pt x="100329" y="21589"/>
                    </a:lnTo>
                    <a:lnTo>
                      <a:pt x="67310" y="15239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8688069" y="805052"/>
                <a:ext cx="25783" cy="323598"/>
              </a:xfrm>
              <a:custGeom>
                <a:avLst/>
                <a:gdLst/>
                <a:ahLst/>
                <a:cxnLst/>
                <a:rect l="0" t="0" r="0" b="0"/>
                <a:pathLst>
                  <a:path w="25783" h="323598">
                    <a:moveTo>
                      <a:pt x="382" y="276480"/>
                    </a:moveTo>
                    <a:lnTo>
                      <a:pt x="762" y="236094"/>
                    </a:lnTo>
                    <a:lnTo>
                      <a:pt x="1906" y="157989"/>
                    </a:lnTo>
                    <a:lnTo>
                      <a:pt x="3049" y="80264"/>
                    </a:lnTo>
                    <a:lnTo>
                      <a:pt x="3557" y="40514"/>
                    </a:lnTo>
                    <a:lnTo>
                      <a:pt x="3937" y="0"/>
                    </a:lnTo>
                    <a:lnTo>
                      <a:pt x="25782" y="4573"/>
                    </a:lnTo>
                    <a:lnTo>
                      <a:pt x="25400" y="45212"/>
                    </a:lnTo>
                    <a:lnTo>
                      <a:pt x="25147" y="84836"/>
                    </a:lnTo>
                    <a:lnTo>
                      <a:pt x="24258" y="162814"/>
                    </a:lnTo>
                    <a:lnTo>
                      <a:pt x="23496" y="241428"/>
                    </a:lnTo>
                    <a:lnTo>
                      <a:pt x="22987" y="281686"/>
                    </a:lnTo>
                    <a:lnTo>
                      <a:pt x="22987" y="323597"/>
                    </a:lnTo>
                    <a:lnTo>
                      <a:pt x="0" y="31800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8688069" y="805180"/>
                <a:ext cx="25401" cy="32258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22581">
                    <a:moveTo>
                      <a:pt x="0" y="317500"/>
                    </a:moveTo>
                    <a:lnTo>
                      <a:pt x="22861" y="322580"/>
                    </a:lnTo>
                    <a:lnTo>
                      <a:pt x="22861" y="281939"/>
                    </a:lnTo>
                    <a:lnTo>
                      <a:pt x="22861" y="241300"/>
                    </a:lnTo>
                    <a:lnTo>
                      <a:pt x="24131" y="162559"/>
                    </a:lnTo>
                    <a:lnTo>
                      <a:pt x="25400" y="83820"/>
                    </a:lnTo>
                    <a:lnTo>
                      <a:pt x="25400" y="44450"/>
                    </a:lnTo>
                    <a:lnTo>
                      <a:pt x="25400" y="5079"/>
                    </a:lnTo>
                    <a:lnTo>
                      <a:pt x="3811" y="0"/>
                    </a:lnTo>
                    <a:lnTo>
                      <a:pt x="3811" y="40639"/>
                    </a:lnTo>
                    <a:lnTo>
                      <a:pt x="2540" y="80009"/>
                    </a:lnTo>
                    <a:lnTo>
                      <a:pt x="2540" y="157480"/>
                    </a:lnTo>
                    <a:lnTo>
                      <a:pt x="1271" y="236220"/>
                    </a:lnTo>
                    <a:lnTo>
                      <a:pt x="0" y="27558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8634221" y="1066546"/>
                <a:ext cx="133860" cy="89155"/>
              </a:xfrm>
              <a:custGeom>
                <a:avLst/>
                <a:gdLst/>
                <a:ahLst/>
                <a:cxnLst/>
                <a:rect l="0" t="0" r="0" b="0"/>
                <a:pathLst>
                  <a:path w="133860" h="89155">
                    <a:moveTo>
                      <a:pt x="635" y="0"/>
                    </a:moveTo>
                    <a:lnTo>
                      <a:pt x="34925" y="8381"/>
                    </a:lnTo>
                    <a:lnTo>
                      <a:pt x="40006" y="13842"/>
                    </a:lnTo>
                    <a:lnTo>
                      <a:pt x="47880" y="18542"/>
                    </a:lnTo>
                    <a:lnTo>
                      <a:pt x="56897" y="22098"/>
                    </a:lnTo>
                    <a:lnTo>
                      <a:pt x="66930" y="24892"/>
                    </a:lnTo>
                    <a:lnTo>
                      <a:pt x="76455" y="26162"/>
                    </a:lnTo>
                    <a:lnTo>
                      <a:pt x="84963" y="26289"/>
                    </a:lnTo>
                    <a:lnTo>
                      <a:pt x="91060" y="24892"/>
                    </a:lnTo>
                    <a:lnTo>
                      <a:pt x="93219" y="23621"/>
                    </a:lnTo>
                    <a:lnTo>
                      <a:pt x="94235" y="21970"/>
                    </a:lnTo>
                    <a:lnTo>
                      <a:pt x="133859" y="28956"/>
                    </a:lnTo>
                    <a:lnTo>
                      <a:pt x="133859" y="89154"/>
                    </a:lnTo>
                    <a:lnTo>
                      <a:pt x="95250" y="82295"/>
                    </a:lnTo>
                    <a:lnTo>
                      <a:pt x="92330" y="85090"/>
                    </a:lnTo>
                    <a:lnTo>
                      <a:pt x="86234" y="86740"/>
                    </a:lnTo>
                    <a:lnTo>
                      <a:pt x="78106" y="87248"/>
                    </a:lnTo>
                    <a:lnTo>
                      <a:pt x="68581" y="86487"/>
                    </a:lnTo>
                    <a:lnTo>
                      <a:pt x="58674" y="84454"/>
                    </a:lnTo>
                    <a:lnTo>
                      <a:pt x="49276" y="80771"/>
                    </a:lnTo>
                    <a:lnTo>
                      <a:pt x="41275" y="75565"/>
                    </a:lnTo>
                    <a:lnTo>
                      <a:pt x="35307" y="68579"/>
                    </a:lnTo>
                    <a:lnTo>
                      <a:pt x="0" y="5969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8633459" y="1066800"/>
                <a:ext cx="134622" cy="88901"/>
              </a:xfrm>
              <a:custGeom>
                <a:avLst/>
                <a:gdLst/>
                <a:ahLst/>
                <a:cxnLst/>
                <a:rect l="0" t="0" r="0" b="0"/>
                <a:pathLst>
                  <a:path w="134622" h="88901">
                    <a:moveTo>
                      <a:pt x="0" y="59689"/>
                    </a:moveTo>
                    <a:lnTo>
                      <a:pt x="35560" y="68580"/>
                    </a:lnTo>
                    <a:lnTo>
                      <a:pt x="41910" y="74930"/>
                    </a:lnTo>
                    <a:lnTo>
                      <a:pt x="49531" y="80010"/>
                    </a:lnTo>
                    <a:lnTo>
                      <a:pt x="59691" y="83819"/>
                    </a:lnTo>
                    <a:lnTo>
                      <a:pt x="69850" y="86360"/>
                    </a:lnTo>
                    <a:lnTo>
                      <a:pt x="78741" y="86360"/>
                    </a:lnTo>
                    <a:lnTo>
                      <a:pt x="86360" y="86360"/>
                    </a:lnTo>
                    <a:lnTo>
                      <a:pt x="92710" y="85089"/>
                    </a:lnTo>
                    <a:lnTo>
                      <a:pt x="96521" y="82550"/>
                    </a:lnTo>
                    <a:lnTo>
                      <a:pt x="134621" y="88900"/>
                    </a:lnTo>
                    <a:lnTo>
                      <a:pt x="134621" y="27939"/>
                    </a:lnTo>
                    <a:lnTo>
                      <a:pt x="95250" y="21589"/>
                    </a:lnTo>
                    <a:lnTo>
                      <a:pt x="93981" y="22860"/>
                    </a:lnTo>
                    <a:lnTo>
                      <a:pt x="91441" y="24130"/>
                    </a:lnTo>
                    <a:lnTo>
                      <a:pt x="86360" y="26669"/>
                    </a:lnTo>
                    <a:lnTo>
                      <a:pt x="77471" y="25400"/>
                    </a:lnTo>
                    <a:lnTo>
                      <a:pt x="67310" y="24130"/>
                    </a:lnTo>
                    <a:lnTo>
                      <a:pt x="57150" y="21589"/>
                    </a:lnTo>
                    <a:lnTo>
                      <a:pt x="48260" y="17780"/>
                    </a:lnTo>
                    <a:lnTo>
                      <a:pt x="40641" y="13969"/>
                    </a:lnTo>
                    <a:lnTo>
                      <a:pt x="35560" y="7619"/>
                    </a:lnTo>
                    <a:lnTo>
                      <a:pt x="127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8660892" y="1074547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 56"/>
              <p:cNvSpPr/>
              <p:nvPr/>
            </p:nvSpPr>
            <p:spPr>
              <a:xfrm>
                <a:off x="8682990" y="1111250"/>
                <a:ext cx="27941" cy="34290"/>
              </a:xfrm>
              <a:custGeom>
                <a:avLst/>
                <a:gdLst/>
                <a:ahLst/>
                <a:cxnLst/>
                <a:rect l="0" t="0" r="0" b="0"/>
                <a:pathLst>
                  <a:path w="27941" h="34290">
                    <a:moveTo>
                      <a:pt x="27940" y="31750"/>
                    </a:moveTo>
                    <a:lnTo>
                      <a:pt x="25400" y="34289"/>
                    </a:lnTo>
                    <a:lnTo>
                      <a:pt x="22860" y="34289"/>
                    </a:lnTo>
                    <a:lnTo>
                      <a:pt x="13969" y="34289"/>
                    </a:lnTo>
                    <a:lnTo>
                      <a:pt x="6350" y="30480"/>
                    </a:lnTo>
                    <a:lnTo>
                      <a:pt x="2540" y="27939"/>
                    </a:lnTo>
                    <a:lnTo>
                      <a:pt x="0" y="254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8742680" y="1097280"/>
                <a:ext cx="19051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30481">
                    <a:moveTo>
                      <a:pt x="19050" y="30480"/>
                    </a:moveTo>
                    <a:lnTo>
                      <a:pt x="19050" y="253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8638031" y="860933"/>
                <a:ext cx="130558" cy="82423"/>
              </a:xfrm>
              <a:custGeom>
                <a:avLst/>
                <a:gdLst/>
                <a:ahLst/>
                <a:cxnLst/>
                <a:rect l="0" t="0" r="0" b="0"/>
                <a:pathLst>
                  <a:path w="130558" h="82423">
                    <a:moveTo>
                      <a:pt x="1144" y="0"/>
                    </a:moveTo>
                    <a:lnTo>
                      <a:pt x="34672" y="7874"/>
                    </a:lnTo>
                    <a:lnTo>
                      <a:pt x="39498" y="12953"/>
                    </a:lnTo>
                    <a:lnTo>
                      <a:pt x="46990" y="17144"/>
                    </a:lnTo>
                    <a:lnTo>
                      <a:pt x="55880" y="20574"/>
                    </a:lnTo>
                    <a:lnTo>
                      <a:pt x="65405" y="22986"/>
                    </a:lnTo>
                    <a:lnTo>
                      <a:pt x="74803" y="24130"/>
                    </a:lnTo>
                    <a:lnTo>
                      <a:pt x="82804" y="24130"/>
                    </a:lnTo>
                    <a:lnTo>
                      <a:pt x="89027" y="22605"/>
                    </a:lnTo>
                    <a:lnTo>
                      <a:pt x="90933" y="21336"/>
                    </a:lnTo>
                    <a:lnTo>
                      <a:pt x="92202" y="19939"/>
                    </a:lnTo>
                    <a:lnTo>
                      <a:pt x="130557" y="26289"/>
                    </a:lnTo>
                    <a:lnTo>
                      <a:pt x="130302" y="82422"/>
                    </a:lnTo>
                    <a:lnTo>
                      <a:pt x="92837" y="76327"/>
                    </a:lnTo>
                    <a:lnTo>
                      <a:pt x="89536" y="78613"/>
                    </a:lnTo>
                    <a:lnTo>
                      <a:pt x="83821" y="80136"/>
                    </a:lnTo>
                    <a:lnTo>
                      <a:pt x="75820" y="80517"/>
                    </a:lnTo>
                    <a:lnTo>
                      <a:pt x="66675" y="79883"/>
                    </a:lnTo>
                    <a:lnTo>
                      <a:pt x="56897" y="77978"/>
                    </a:lnTo>
                    <a:lnTo>
                      <a:pt x="47879" y="74803"/>
                    </a:lnTo>
                    <a:lnTo>
                      <a:pt x="40005" y="69977"/>
                    </a:lnTo>
                    <a:lnTo>
                      <a:pt x="34545" y="63627"/>
                    </a:lnTo>
                    <a:lnTo>
                      <a:pt x="0" y="5562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8638540" y="861060"/>
                <a:ext cx="129541" cy="82551"/>
              </a:xfrm>
              <a:custGeom>
                <a:avLst/>
                <a:gdLst/>
                <a:ahLst/>
                <a:cxnLst/>
                <a:rect l="0" t="0" r="0" b="0"/>
                <a:pathLst>
                  <a:path w="129541" h="82551">
                    <a:moveTo>
                      <a:pt x="0" y="55879"/>
                    </a:moveTo>
                    <a:lnTo>
                      <a:pt x="34290" y="63500"/>
                    </a:lnTo>
                    <a:lnTo>
                      <a:pt x="39369" y="69850"/>
                    </a:lnTo>
                    <a:lnTo>
                      <a:pt x="46990" y="74929"/>
                    </a:lnTo>
                    <a:lnTo>
                      <a:pt x="57150" y="77470"/>
                    </a:lnTo>
                    <a:lnTo>
                      <a:pt x="66040" y="78740"/>
                    </a:lnTo>
                    <a:lnTo>
                      <a:pt x="74929" y="80009"/>
                    </a:lnTo>
                    <a:lnTo>
                      <a:pt x="83819" y="80009"/>
                    </a:lnTo>
                    <a:lnTo>
                      <a:pt x="88900" y="78740"/>
                    </a:lnTo>
                    <a:lnTo>
                      <a:pt x="92710" y="76200"/>
                    </a:lnTo>
                    <a:lnTo>
                      <a:pt x="129540" y="82550"/>
                    </a:lnTo>
                    <a:lnTo>
                      <a:pt x="129540" y="25400"/>
                    </a:lnTo>
                    <a:lnTo>
                      <a:pt x="91440" y="19050"/>
                    </a:lnTo>
                    <a:lnTo>
                      <a:pt x="90169" y="21590"/>
                    </a:lnTo>
                    <a:lnTo>
                      <a:pt x="88900" y="22859"/>
                    </a:lnTo>
                    <a:lnTo>
                      <a:pt x="82550" y="24129"/>
                    </a:lnTo>
                    <a:lnTo>
                      <a:pt x="74929" y="24129"/>
                    </a:lnTo>
                    <a:lnTo>
                      <a:pt x="64769" y="22859"/>
                    </a:lnTo>
                    <a:lnTo>
                      <a:pt x="55879" y="20320"/>
                    </a:lnTo>
                    <a:lnTo>
                      <a:pt x="46990" y="16509"/>
                    </a:lnTo>
                    <a:lnTo>
                      <a:pt x="39369" y="12700"/>
                    </a:lnTo>
                    <a:lnTo>
                      <a:pt x="34290" y="76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8660892" y="867791"/>
                <a:ext cx="5588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Freeform 61"/>
              <p:cNvSpPr/>
              <p:nvPr/>
            </p:nvSpPr>
            <p:spPr>
              <a:xfrm>
                <a:off x="8686800" y="902969"/>
                <a:ext cx="25401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1751">
                    <a:moveTo>
                      <a:pt x="25400" y="29211"/>
                    </a:moveTo>
                    <a:lnTo>
                      <a:pt x="22859" y="30481"/>
                    </a:lnTo>
                    <a:lnTo>
                      <a:pt x="20319" y="31750"/>
                    </a:lnTo>
                    <a:lnTo>
                      <a:pt x="12700" y="30481"/>
                    </a:lnTo>
                    <a:lnTo>
                      <a:pt x="5080" y="27941"/>
                    </a:lnTo>
                    <a:lnTo>
                      <a:pt x="1269" y="25400"/>
                    </a:lnTo>
                    <a:lnTo>
                      <a:pt x="0" y="2286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8743950" y="889000"/>
                <a:ext cx="17781" cy="27940"/>
              </a:xfrm>
              <a:custGeom>
                <a:avLst/>
                <a:gdLst/>
                <a:ahLst/>
                <a:cxnLst/>
                <a:rect l="0" t="0" r="0" b="0"/>
                <a:pathLst>
                  <a:path w="17781" h="27940">
                    <a:moveTo>
                      <a:pt x="17780" y="27939"/>
                    </a:moveTo>
                    <a:lnTo>
                      <a:pt x="17780" y="253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8678418" y="780669"/>
                <a:ext cx="47499" cy="42545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42545">
                    <a:moveTo>
                      <a:pt x="253" y="1650"/>
                    </a:moveTo>
                    <a:lnTo>
                      <a:pt x="13208" y="0"/>
                    </a:lnTo>
                    <a:lnTo>
                      <a:pt x="26288" y="1650"/>
                    </a:lnTo>
                    <a:lnTo>
                      <a:pt x="38226" y="5714"/>
                    </a:lnTo>
                    <a:lnTo>
                      <a:pt x="47498" y="11429"/>
                    </a:lnTo>
                    <a:lnTo>
                      <a:pt x="47498" y="42544"/>
                    </a:lnTo>
                    <a:lnTo>
                      <a:pt x="37718" y="37083"/>
                    </a:lnTo>
                    <a:lnTo>
                      <a:pt x="26035" y="33019"/>
                    </a:lnTo>
                    <a:lnTo>
                      <a:pt x="13208" y="31114"/>
                    </a:lnTo>
                    <a:lnTo>
                      <a:pt x="0" y="32766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8677909" y="781050"/>
                <a:ext cx="48261" cy="41911"/>
              </a:xfrm>
              <a:custGeom>
                <a:avLst/>
                <a:gdLst/>
                <a:ahLst/>
                <a:cxnLst/>
                <a:rect l="0" t="0" r="0" b="0"/>
                <a:pathLst>
                  <a:path w="48261" h="41911">
                    <a:moveTo>
                      <a:pt x="1271" y="1269"/>
                    </a:moveTo>
                    <a:lnTo>
                      <a:pt x="13971" y="0"/>
                    </a:lnTo>
                    <a:lnTo>
                      <a:pt x="26671" y="1269"/>
                    </a:lnTo>
                    <a:lnTo>
                      <a:pt x="38100" y="5080"/>
                    </a:lnTo>
                    <a:lnTo>
                      <a:pt x="48260" y="10159"/>
                    </a:lnTo>
                    <a:lnTo>
                      <a:pt x="48260" y="41910"/>
                    </a:lnTo>
                    <a:lnTo>
                      <a:pt x="38100" y="36830"/>
                    </a:lnTo>
                    <a:lnTo>
                      <a:pt x="26671" y="33019"/>
                    </a:lnTo>
                    <a:lnTo>
                      <a:pt x="13971" y="30480"/>
                    </a:lnTo>
                    <a:lnTo>
                      <a:pt x="0" y="330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8607297" y="729615"/>
                <a:ext cx="190247" cy="95250"/>
              </a:xfrm>
              <a:custGeom>
                <a:avLst/>
                <a:gdLst/>
                <a:ahLst/>
                <a:cxnLst/>
                <a:rect l="0" t="0" r="0" b="0"/>
                <a:pathLst>
                  <a:path w="190247" h="95250">
                    <a:moveTo>
                      <a:pt x="60580" y="80898"/>
                    </a:moveTo>
                    <a:lnTo>
                      <a:pt x="51182" y="77343"/>
                    </a:lnTo>
                    <a:lnTo>
                      <a:pt x="42799" y="73279"/>
                    </a:lnTo>
                    <a:lnTo>
                      <a:pt x="35307" y="68833"/>
                    </a:lnTo>
                    <a:lnTo>
                      <a:pt x="28830" y="64008"/>
                    </a:lnTo>
                    <a:lnTo>
                      <a:pt x="22987" y="58673"/>
                    </a:lnTo>
                    <a:lnTo>
                      <a:pt x="13971" y="47497"/>
                    </a:lnTo>
                    <a:lnTo>
                      <a:pt x="7367" y="36068"/>
                    </a:lnTo>
                    <a:lnTo>
                      <a:pt x="3048" y="25146"/>
                    </a:lnTo>
                    <a:lnTo>
                      <a:pt x="762" y="15366"/>
                    </a:lnTo>
                    <a:lnTo>
                      <a:pt x="0" y="7365"/>
                    </a:lnTo>
                    <a:lnTo>
                      <a:pt x="1397" y="3810"/>
                    </a:lnTo>
                    <a:lnTo>
                      <a:pt x="5461" y="1269"/>
                    </a:lnTo>
                    <a:lnTo>
                      <a:pt x="11431" y="0"/>
                    </a:lnTo>
                    <a:lnTo>
                      <a:pt x="18416" y="0"/>
                    </a:lnTo>
                    <a:lnTo>
                      <a:pt x="25655" y="1651"/>
                    </a:lnTo>
                    <a:lnTo>
                      <a:pt x="32385" y="4698"/>
                    </a:lnTo>
                    <a:lnTo>
                      <a:pt x="37593" y="9525"/>
                    </a:lnTo>
                    <a:lnTo>
                      <a:pt x="40895" y="16001"/>
                    </a:lnTo>
                    <a:lnTo>
                      <a:pt x="46609" y="28321"/>
                    </a:lnTo>
                    <a:lnTo>
                      <a:pt x="53848" y="38608"/>
                    </a:lnTo>
                    <a:lnTo>
                      <a:pt x="62104" y="46608"/>
                    </a:lnTo>
                    <a:lnTo>
                      <a:pt x="71374" y="52578"/>
                    </a:lnTo>
                    <a:lnTo>
                      <a:pt x="77979" y="56768"/>
                    </a:lnTo>
                    <a:lnTo>
                      <a:pt x="84583" y="59943"/>
                    </a:lnTo>
                    <a:lnTo>
                      <a:pt x="97409" y="63500"/>
                    </a:lnTo>
                    <a:lnTo>
                      <a:pt x="109094" y="64008"/>
                    </a:lnTo>
                    <a:lnTo>
                      <a:pt x="118619" y="62103"/>
                    </a:lnTo>
                    <a:lnTo>
                      <a:pt x="127889" y="59943"/>
                    </a:lnTo>
                    <a:lnTo>
                      <a:pt x="136525" y="55372"/>
                    </a:lnTo>
                    <a:lnTo>
                      <a:pt x="143637" y="47879"/>
                    </a:lnTo>
                    <a:lnTo>
                      <a:pt x="149353" y="37846"/>
                    </a:lnTo>
                    <a:lnTo>
                      <a:pt x="150622" y="34543"/>
                    </a:lnTo>
                    <a:lnTo>
                      <a:pt x="152528" y="32258"/>
                    </a:lnTo>
                    <a:lnTo>
                      <a:pt x="157861" y="29590"/>
                    </a:lnTo>
                    <a:lnTo>
                      <a:pt x="164593" y="28955"/>
                    </a:lnTo>
                    <a:lnTo>
                      <a:pt x="171832" y="30226"/>
                    </a:lnTo>
                    <a:lnTo>
                      <a:pt x="178817" y="32639"/>
                    </a:lnTo>
                    <a:lnTo>
                      <a:pt x="184785" y="36322"/>
                    </a:lnTo>
                    <a:lnTo>
                      <a:pt x="188849" y="40132"/>
                    </a:lnTo>
                    <a:lnTo>
                      <a:pt x="190246" y="44322"/>
                    </a:lnTo>
                    <a:lnTo>
                      <a:pt x="189358" y="51943"/>
                    </a:lnTo>
                    <a:lnTo>
                      <a:pt x="186945" y="60833"/>
                    </a:lnTo>
                    <a:lnTo>
                      <a:pt x="182626" y="70485"/>
                    </a:lnTo>
                    <a:lnTo>
                      <a:pt x="176022" y="79629"/>
                    </a:lnTo>
                    <a:lnTo>
                      <a:pt x="171832" y="83565"/>
                    </a:lnTo>
                    <a:lnTo>
                      <a:pt x="166751" y="87248"/>
                    </a:lnTo>
                    <a:lnTo>
                      <a:pt x="161036" y="90423"/>
                    </a:lnTo>
                    <a:lnTo>
                      <a:pt x="154433" y="92710"/>
                    </a:lnTo>
                    <a:lnTo>
                      <a:pt x="146812" y="94360"/>
                    </a:lnTo>
                    <a:lnTo>
                      <a:pt x="138558" y="94996"/>
                    </a:lnTo>
                    <a:lnTo>
                      <a:pt x="129033" y="94742"/>
                    </a:lnTo>
                    <a:lnTo>
                      <a:pt x="118619" y="93345"/>
                    </a:lnTo>
                    <a:lnTo>
                      <a:pt x="114173" y="94615"/>
                    </a:lnTo>
                    <a:lnTo>
                      <a:pt x="109094" y="95249"/>
                    </a:lnTo>
                    <a:lnTo>
                      <a:pt x="103379" y="95249"/>
                    </a:lnTo>
                    <a:lnTo>
                      <a:pt x="97156" y="94615"/>
                    </a:lnTo>
                    <a:lnTo>
                      <a:pt x="84074" y="90804"/>
                    </a:lnTo>
                    <a:lnTo>
                      <a:pt x="71121" y="8356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8606790" y="728980"/>
                <a:ext cx="19050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1">
                    <a:moveTo>
                      <a:pt x="71119" y="83820"/>
                    </a:moveTo>
                    <a:lnTo>
                      <a:pt x="83819" y="91439"/>
                    </a:lnTo>
                    <a:lnTo>
                      <a:pt x="97790" y="95250"/>
                    </a:lnTo>
                    <a:lnTo>
                      <a:pt x="104140" y="95250"/>
                    </a:lnTo>
                    <a:lnTo>
                      <a:pt x="109219" y="95250"/>
                    </a:lnTo>
                    <a:lnTo>
                      <a:pt x="114300" y="95250"/>
                    </a:lnTo>
                    <a:lnTo>
                      <a:pt x="119379" y="93980"/>
                    </a:lnTo>
                    <a:lnTo>
                      <a:pt x="129540" y="95250"/>
                    </a:lnTo>
                    <a:lnTo>
                      <a:pt x="138429" y="95250"/>
                    </a:lnTo>
                    <a:lnTo>
                      <a:pt x="147319" y="95250"/>
                    </a:lnTo>
                    <a:lnTo>
                      <a:pt x="154940" y="92709"/>
                    </a:lnTo>
                    <a:lnTo>
                      <a:pt x="161290" y="90170"/>
                    </a:lnTo>
                    <a:lnTo>
                      <a:pt x="167640" y="87630"/>
                    </a:lnTo>
                    <a:lnTo>
                      <a:pt x="172719" y="83820"/>
                    </a:lnTo>
                    <a:lnTo>
                      <a:pt x="176529" y="80010"/>
                    </a:lnTo>
                    <a:lnTo>
                      <a:pt x="182879" y="71120"/>
                    </a:lnTo>
                    <a:lnTo>
                      <a:pt x="187960" y="60960"/>
                    </a:lnTo>
                    <a:lnTo>
                      <a:pt x="189229" y="52070"/>
                    </a:lnTo>
                    <a:lnTo>
                      <a:pt x="190500" y="44450"/>
                    </a:lnTo>
                    <a:lnTo>
                      <a:pt x="189229" y="40639"/>
                    </a:lnTo>
                    <a:lnTo>
                      <a:pt x="185419" y="36829"/>
                    </a:lnTo>
                    <a:lnTo>
                      <a:pt x="179069" y="33020"/>
                    </a:lnTo>
                    <a:lnTo>
                      <a:pt x="172719" y="30479"/>
                    </a:lnTo>
                    <a:lnTo>
                      <a:pt x="165100" y="29210"/>
                    </a:lnTo>
                    <a:lnTo>
                      <a:pt x="158750" y="29210"/>
                    </a:lnTo>
                    <a:lnTo>
                      <a:pt x="152400" y="33020"/>
                    </a:lnTo>
                    <a:lnTo>
                      <a:pt x="151129" y="34289"/>
                    </a:lnTo>
                    <a:lnTo>
                      <a:pt x="149860" y="38100"/>
                    </a:lnTo>
                    <a:lnTo>
                      <a:pt x="143510" y="48260"/>
                    </a:lnTo>
                    <a:lnTo>
                      <a:pt x="137160" y="55879"/>
                    </a:lnTo>
                    <a:lnTo>
                      <a:pt x="128269" y="60960"/>
                    </a:lnTo>
                    <a:lnTo>
                      <a:pt x="119379" y="62229"/>
                    </a:lnTo>
                    <a:lnTo>
                      <a:pt x="109219" y="64770"/>
                    </a:lnTo>
                    <a:lnTo>
                      <a:pt x="97790" y="63500"/>
                    </a:lnTo>
                    <a:lnTo>
                      <a:pt x="85090" y="60960"/>
                    </a:lnTo>
                    <a:lnTo>
                      <a:pt x="78740" y="57150"/>
                    </a:lnTo>
                    <a:lnTo>
                      <a:pt x="72390" y="53339"/>
                    </a:lnTo>
                    <a:lnTo>
                      <a:pt x="62229" y="46989"/>
                    </a:lnTo>
                    <a:lnTo>
                      <a:pt x="54610" y="39370"/>
                    </a:lnTo>
                    <a:lnTo>
                      <a:pt x="46990" y="29210"/>
                    </a:lnTo>
                    <a:lnTo>
                      <a:pt x="40640" y="16510"/>
                    </a:lnTo>
                    <a:lnTo>
                      <a:pt x="38100" y="10160"/>
                    </a:lnTo>
                    <a:lnTo>
                      <a:pt x="33019" y="5079"/>
                    </a:lnTo>
                    <a:lnTo>
                      <a:pt x="26669" y="2539"/>
                    </a:lnTo>
                    <a:lnTo>
                      <a:pt x="19050" y="0"/>
                    </a:lnTo>
                    <a:lnTo>
                      <a:pt x="12700" y="0"/>
                    </a:lnTo>
                    <a:lnTo>
                      <a:pt x="6350" y="1270"/>
                    </a:lnTo>
                    <a:lnTo>
                      <a:pt x="2540" y="3810"/>
                    </a:lnTo>
                    <a:lnTo>
                      <a:pt x="0" y="7620"/>
                    </a:lnTo>
                    <a:lnTo>
                      <a:pt x="1269" y="15239"/>
                    </a:lnTo>
                    <a:lnTo>
                      <a:pt x="3810" y="25400"/>
                    </a:lnTo>
                    <a:lnTo>
                      <a:pt x="7619" y="36829"/>
                    </a:lnTo>
                    <a:lnTo>
                      <a:pt x="13969" y="48260"/>
                    </a:lnTo>
                    <a:lnTo>
                      <a:pt x="22860" y="59689"/>
                    </a:lnTo>
                    <a:lnTo>
                      <a:pt x="29210" y="64770"/>
                    </a:lnTo>
                    <a:lnTo>
                      <a:pt x="35560" y="69850"/>
                    </a:lnTo>
                    <a:lnTo>
                      <a:pt x="43179" y="73660"/>
                    </a:lnTo>
                    <a:lnTo>
                      <a:pt x="52069" y="77470"/>
                    </a:lnTo>
                    <a:lnTo>
                      <a:pt x="60960" y="812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8607297" y="731266"/>
                <a:ext cx="190247" cy="95123"/>
              </a:xfrm>
              <a:custGeom>
                <a:avLst/>
                <a:gdLst/>
                <a:ahLst/>
                <a:cxnLst/>
                <a:rect l="0" t="0" r="0" b="0"/>
                <a:pathLst>
                  <a:path w="190247" h="95123">
                    <a:moveTo>
                      <a:pt x="60580" y="80771"/>
                    </a:moveTo>
                    <a:lnTo>
                      <a:pt x="51182" y="77342"/>
                    </a:lnTo>
                    <a:lnTo>
                      <a:pt x="42799" y="73278"/>
                    </a:lnTo>
                    <a:lnTo>
                      <a:pt x="35307" y="68707"/>
                    </a:lnTo>
                    <a:lnTo>
                      <a:pt x="28830" y="63753"/>
                    </a:lnTo>
                    <a:lnTo>
                      <a:pt x="22987" y="58546"/>
                    </a:lnTo>
                    <a:lnTo>
                      <a:pt x="13971" y="47371"/>
                    </a:lnTo>
                    <a:lnTo>
                      <a:pt x="7367" y="35940"/>
                    </a:lnTo>
                    <a:lnTo>
                      <a:pt x="3048" y="25146"/>
                    </a:lnTo>
                    <a:lnTo>
                      <a:pt x="762" y="15239"/>
                    </a:lnTo>
                    <a:lnTo>
                      <a:pt x="0" y="7239"/>
                    </a:lnTo>
                    <a:lnTo>
                      <a:pt x="1397" y="3810"/>
                    </a:lnTo>
                    <a:lnTo>
                      <a:pt x="5461" y="1270"/>
                    </a:lnTo>
                    <a:lnTo>
                      <a:pt x="11431" y="0"/>
                    </a:lnTo>
                    <a:lnTo>
                      <a:pt x="18416" y="0"/>
                    </a:lnTo>
                    <a:lnTo>
                      <a:pt x="25655" y="1524"/>
                    </a:lnTo>
                    <a:lnTo>
                      <a:pt x="32385" y="4699"/>
                    </a:lnTo>
                    <a:lnTo>
                      <a:pt x="37593" y="9525"/>
                    </a:lnTo>
                    <a:lnTo>
                      <a:pt x="40895" y="16128"/>
                    </a:lnTo>
                    <a:lnTo>
                      <a:pt x="46609" y="28321"/>
                    </a:lnTo>
                    <a:lnTo>
                      <a:pt x="53848" y="38481"/>
                    </a:lnTo>
                    <a:lnTo>
                      <a:pt x="62104" y="46735"/>
                    </a:lnTo>
                    <a:lnTo>
                      <a:pt x="71374" y="52450"/>
                    </a:lnTo>
                    <a:lnTo>
                      <a:pt x="77979" y="56642"/>
                    </a:lnTo>
                    <a:lnTo>
                      <a:pt x="84583" y="59817"/>
                    </a:lnTo>
                    <a:lnTo>
                      <a:pt x="97409" y="63372"/>
                    </a:lnTo>
                    <a:lnTo>
                      <a:pt x="109094" y="64007"/>
                    </a:lnTo>
                    <a:lnTo>
                      <a:pt x="118619" y="62103"/>
                    </a:lnTo>
                    <a:lnTo>
                      <a:pt x="127889" y="59943"/>
                    </a:lnTo>
                    <a:lnTo>
                      <a:pt x="136525" y="55117"/>
                    </a:lnTo>
                    <a:lnTo>
                      <a:pt x="143637" y="47752"/>
                    </a:lnTo>
                    <a:lnTo>
                      <a:pt x="149353" y="37592"/>
                    </a:lnTo>
                    <a:lnTo>
                      <a:pt x="150622" y="34671"/>
                    </a:lnTo>
                    <a:lnTo>
                      <a:pt x="152528" y="32385"/>
                    </a:lnTo>
                    <a:lnTo>
                      <a:pt x="157861" y="29590"/>
                    </a:lnTo>
                    <a:lnTo>
                      <a:pt x="164593" y="28956"/>
                    </a:lnTo>
                    <a:lnTo>
                      <a:pt x="171832" y="30225"/>
                    </a:lnTo>
                    <a:lnTo>
                      <a:pt x="178817" y="32765"/>
                    </a:lnTo>
                    <a:lnTo>
                      <a:pt x="184785" y="36195"/>
                    </a:lnTo>
                    <a:lnTo>
                      <a:pt x="188849" y="40132"/>
                    </a:lnTo>
                    <a:lnTo>
                      <a:pt x="190246" y="44196"/>
                    </a:lnTo>
                    <a:lnTo>
                      <a:pt x="189358" y="51815"/>
                    </a:lnTo>
                    <a:lnTo>
                      <a:pt x="186945" y="60832"/>
                    </a:lnTo>
                    <a:lnTo>
                      <a:pt x="182626" y="70357"/>
                    </a:lnTo>
                    <a:lnTo>
                      <a:pt x="176022" y="79502"/>
                    </a:lnTo>
                    <a:lnTo>
                      <a:pt x="171832" y="83439"/>
                    </a:lnTo>
                    <a:lnTo>
                      <a:pt x="166751" y="87248"/>
                    </a:lnTo>
                    <a:lnTo>
                      <a:pt x="161036" y="90170"/>
                    </a:lnTo>
                    <a:lnTo>
                      <a:pt x="154433" y="92709"/>
                    </a:lnTo>
                    <a:lnTo>
                      <a:pt x="146812" y="94234"/>
                    </a:lnTo>
                    <a:lnTo>
                      <a:pt x="138431" y="95122"/>
                    </a:lnTo>
                    <a:lnTo>
                      <a:pt x="129033" y="94614"/>
                    </a:lnTo>
                    <a:lnTo>
                      <a:pt x="118619" y="93091"/>
                    </a:lnTo>
                    <a:lnTo>
                      <a:pt x="114173" y="94361"/>
                    </a:lnTo>
                    <a:lnTo>
                      <a:pt x="109094" y="95122"/>
                    </a:lnTo>
                    <a:lnTo>
                      <a:pt x="103379" y="95122"/>
                    </a:lnTo>
                    <a:lnTo>
                      <a:pt x="97156" y="94361"/>
                    </a:lnTo>
                    <a:lnTo>
                      <a:pt x="84074" y="90678"/>
                    </a:lnTo>
                    <a:lnTo>
                      <a:pt x="71121" y="83439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8606790" y="731519"/>
                <a:ext cx="19050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1">
                    <a:moveTo>
                      <a:pt x="71119" y="82550"/>
                    </a:moveTo>
                    <a:lnTo>
                      <a:pt x="83819" y="90170"/>
                    </a:lnTo>
                    <a:lnTo>
                      <a:pt x="97790" y="93981"/>
                    </a:lnTo>
                    <a:lnTo>
                      <a:pt x="104140" y="95250"/>
                    </a:lnTo>
                    <a:lnTo>
                      <a:pt x="109219" y="95250"/>
                    </a:lnTo>
                    <a:lnTo>
                      <a:pt x="114300" y="93981"/>
                    </a:lnTo>
                    <a:lnTo>
                      <a:pt x="119379" y="92711"/>
                    </a:lnTo>
                    <a:lnTo>
                      <a:pt x="129540" y="93981"/>
                    </a:lnTo>
                    <a:lnTo>
                      <a:pt x="138429" y="95250"/>
                    </a:lnTo>
                    <a:lnTo>
                      <a:pt x="147319" y="93981"/>
                    </a:lnTo>
                    <a:lnTo>
                      <a:pt x="154940" y="92711"/>
                    </a:lnTo>
                    <a:lnTo>
                      <a:pt x="161290" y="90170"/>
                    </a:lnTo>
                    <a:lnTo>
                      <a:pt x="167640" y="87631"/>
                    </a:lnTo>
                    <a:lnTo>
                      <a:pt x="172719" y="82550"/>
                    </a:lnTo>
                    <a:lnTo>
                      <a:pt x="176529" y="78740"/>
                    </a:lnTo>
                    <a:lnTo>
                      <a:pt x="182879" y="69850"/>
                    </a:lnTo>
                    <a:lnTo>
                      <a:pt x="187960" y="59690"/>
                    </a:lnTo>
                    <a:lnTo>
                      <a:pt x="189229" y="50800"/>
                    </a:lnTo>
                    <a:lnTo>
                      <a:pt x="190500" y="44450"/>
                    </a:lnTo>
                    <a:lnTo>
                      <a:pt x="189229" y="39371"/>
                    </a:lnTo>
                    <a:lnTo>
                      <a:pt x="185419" y="35561"/>
                    </a:lnTo>
                    <a:lnTo>
                      <a:pt x="179069" y="31750"/>
                    </a:lnTo>
                    <a:lnTo>
                      <a:pt x="172719" y="30481"/>
                    </a:lnTo>
                    <a:lnTo>
                      <a:pt x="165100" y="27940"/>
                    </a:lnTo>
                    <a:lnTo>
                      <a:pt x="158750" y="29211"/>
                    </a:lnTo>
                    <a:lnTo>
                      <a:pt x="152400" y="31750"/>
                    </a:lnTo>
                    <a:lnTo>
                      <a:pt x="151129" y="34290"/>
                    </a:lnTo>
                    <a:lnTo>
                      <a:pt x="149860" y="36831"/>
                    </a:lnTo>
                    <a:lnTo>
                      <a:pt x="143510" y="46990"/>
                    </a:lnTo>
                    <a:lnTo>
                      <a:pt x="137160" y="54611"/>
                    </a:lnTo>
                    <a:lnTo>
                      <a:pt x="128269" y="59690"/>
                    </a:lnTo>
                    <a:lnTo>
                      <a:pt x="119379" y="62231"/>
                    </a:lnTo>
                    <a:lnTo>
                      <a:pt x="109219" y="63500"/>
                    </a:lnTo>
                    <a:lnTo>
                      <a:pt x="97790" y="63500"/>
                    </a:lnTo>
                    <a:lnTo>
                      <a:pt x="85090" y="59690"/>
                    </a:lnTo>
                    <a:lnTo>
                      <a:pt x="78740" y="55881"/>
                    </a:lnTo>
                    <a:lnTo>
                      <a:pt x="72390" y="52071"/>
                    </a:lnTo>
                    <a:lnTo>
                      <a:pt x="62229" y="45721"/>
                    </a:lnTo>
                    <a:lnTo>
                      <a:pt x="54610" y="38100"/>
                    </a:lnTo>
                    <a:lnTo>
                      <a:pt x="46990" y="27940"/>
                    </a:lnTo>
                    <a:lnTo>
                      <a:pt x="40640" y="15240"/>
                    </a:lnTo>
                    <a:lnTo>
                      <a:pt x="38100" y="8890"/>
                    </a:lnTo>
                    <a:lnTo>
                      <a:pt x="33019" y="3811"/>
                    </a:lnTo>
                    <a:lnTo>
                      <a:pt x="26669" y="1271"/>
                    </a:lnTo>
                    <a:lnTo>
                      <a:pt x="19050" y="0"/>
                    </a:lnTo>
                    <a:lnTo>
                      <a:pt x="12700" y="0"/>
                    </a:lnTo>
                    <a:lnTo>
                      <a:pt x="6350" y="1271"/>
                    </a:lnTo>
                    <a:lnTo>
                      <a:pt x="2540" y="3811"/>
                    </a:lnTo>
                    <a:lnTo>
                      <a:pt x="0" y="6350"/>
                    </a:lnTo>
                    <a:lnTo>
                      <a:pt x="1269" y="15240"/>
                    </a:lnTo>
                    <a:lnTo>
                      <a:pt x="3810" y="24131"/>
                    </a:lnTo>
                    <a:lnTo>
                      <a:pt x="7619" y="35561"/>
                    </a:lnTo>
                    <a:lnTo>
                      <a:pt x="13969" y="46990"/>
                    </a:lnTo>
                    <a:lnTo>
                      <a:pt x="22860" y="58421"/>
                    </a:lnTo>
                    <a:lnTo>
                      <a:pt x="29210" y="63500"/>
                    </a:lnTo>
                    <a:lnTo>
                      <a:pt x="35560" y="68581"/>
                    </a:lnTo>
                    <a:lnTo>
                      <a:pt x="43179" y="73661"/>
                    </a:lnTo>
                    <a:lnTo>
                      <a:pt x="52069" y="77471"/>
                    </a:lnTo>
                    <a:lnTo>
                      <a:pt x="60960" y="8001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H="1">
                <a:off x="8666480" y="783970"/>
                <a:ext cx="5714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8722614" y="789558"/>
                <a:ext cx="0" cy="2235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Freeform 71"/>
              <p:cNvSpPr/>
              <p:nvPr/>
            </p:nvSpPr>
            <p:spPr>
              <a:xfrm>
                <a:off x="8764269" y="773430"/>
                <a:ext cx="26672" cy="41910"/>
              </a:xfrm>
              <a:custGeom>
                <a:avLst/>
                <a:gdLst/>
                <a:ahLst/>
                <a:cxnLst/>
                <a:rect l="0" t="0" r="0" b="0"/>
                <a:pathLst>
                  <a:path w="26672" h="41910">
                    <a:moveTo>
                      <a:pt x="0" y="41909"/>
                    </a:moveTo>
                    <a:lnTo>
                      <a:pt x="6350" y="39370"/>
                    </a:lnTo>
                    <a:lnTo>
                      <a:pt x="11431" y="35560"/>
                    </a:lnTo>
                    <a:lnTo>
                      <a:pt x="15240" y="30479"/>
                    </a:lnTo>
                    <a:lnTo>
                      <a:pt x="19050" y="25400"/>
                    </a:lnTo>
                    <a:lnTo>
                      <a:pt x="24131" y="12700"/>
                    </a:lnTo>
                    <a:lnTo>
                      <a:pt x="2667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8419465" y="936625"/>
                <a:ext cx="92965" cy="131573"/>
              </a:xfrm>
              <a:custGeom>
                <a:avLst/>
                <a:gdLst/>
                <a:ahLst/>
                <a:cxnLst/>
                <a:rect l="0" t="0" r="0" b="0"/>
                <a:pathLst>
                  <a:path w="92965" h="131573">
                    <a:moveTo>
                      <a:pt x="1396" y="0"/>
                    </a:moveTo>
                    <a:lnTo>
                      <a:pt x="19430" y="17525"/>
                    </a:lnTo>
                    <a:lnTo>
                      <a:pt x="40513" y="35305"/>
                    </a:lnTo>
                    <a:lnTo>
                      <a:pt x="52069" y="43941"/>
                    </a:lnTo>
                    <a:lnTo>
                      <a:pt x="64769" y="52324"/>
                    </a:lnTo>
                    <a:lnTo>
                      <a:pt x="78358" y="60325"/>
                    </a:lnTo>
                    <a:lnTo>
                      <a:pt x="92964" y="67944"/>
                    </a:lnTo>
                    <a:lnTo>
                      <a:pt x="92964" y="128650"/>
                    </a:lnTo>
                    <a:lnTo>
                      <a:pt x="90551" y="131572"/>
                    </a:lnTo>
                    <a:lnTo>
                      <a:pt x="75818" y="116077"/>
                    </a:lnTo>
                    <a:lnTo>
                      <a:pt x="62229" y="100075"/>
                    </a:lnTo>
                    <a:lnTo>
                      <a:pt x="38100" y="67310"/>
                    </a:lnTo>
                    <a:lnTo>
                      <a:pt x="17526" y="34544"/>
                    </a:lnTo>
                    <a:lnTo>
                      <a:pt x="8381" y="18796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8418830" y="935989"/>
                <a:ext cx="93980" cy="132081"/>
              </a:xfrm>
              <a:custGeom>
                <a:avLst/>
                <a:gdLst/>
                <a:ahLst/>
                <a:cxnLst/>
                <a:rect l="0" t="0" r="0" b="0"/>
                <a:pathLst>
                  <a:path w="93980" h="132081">
                    <a:moveTo>
                      <a:pt x="0" y="3811"/>
                    </a:moveTo>
                    <a:lnTo>
                      <a:pt x="8889" y="19050"/>
                    </a:lnTo>
                    <a:lnTo>
                      <a:pt x="17779" y="35561"/>
                    </a:lnTo>
                    <a:lnTo>
                      <a:pt x="38100" y="67311"/>
                    </a:lnTo>
                    <a:lnTo>
                      <a:pt x="63500" y="100330"/>
                    </a:lnTo>
                    <a:lnTo>
                      <a:pt x="76200" y="116841"/>
                    </a:lnTo>
                    <a:lnTo>
                      <a:pt x="91439" y="132080"/>
                    </a:lnTo>
                    <a:lnTo>
                      <a:pt x="93979" y="129541"/>
                    </a:lnTo>
                    <a:lnTo>
                      <a:pt x="93979" y="68580"/>
                    </a:lnTo>
                    <a:lnTo>
                      <a:pt x="78739" y="60961"/>
                    </a:lnTo>
                    <a:lnTo>
                      <a:pt x="66039" y="53341"/>
                    </a:lnTo>
                    <a:lnTo>
                      <a:pt x="52070" y="44450"/>
                    </a:lnTo>
                    <a:lnTo>
                      <a:pt x="41910" y="35561"/>
                    </a:lnTo>
                    <a:lnTo>
                      <a:pt x="20320" y="17780"/>
                    </a:lnTo>
                    <a:lnTo>
                      <a:pt x="253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8421623" y="741680"/>
                <a:ext cx="91060" cy="112396"/>
              </a:xfrm>
              <a:custGeom>
                <a:avLst/>
                <a:gdLst/>
                <a:ahLst/>
                <a:cxnLst/>
                <a:rect l="0" t="0" r="0" b="0"/>
                <a:pathLst>
                  <a:path w="91060" h="112396">
                    <a:moveTo>
                      <a:pt x="1652" y="0"/>
                    </a:moveTo>
                    <a:lnTo>
                      <a:pt x="19685" y="13715"/>
                    </a:lnTo>
                    <a:lnTo>
                      <a:pt x="40006" y="26796"/>
                    </a:lnTo>
                    <a:lnTo>
                      <a:pt x="63500" y="39878"/>
                    </a:lnTo>
                    <a:lnTo>
                      <a:pt x="76708" y="46228"/>
                    </a:lnTo>
                    <a:lnTo>
                      <a:pt x="91059" y="52832"/>
                    </a:lnTo>
                    <a:lnTo>
                      <a:pt x="91059" y="109600"/>
                    </a:lnTo>
                    <a:lnTo>
                      <a:pt x="88520" y="112395"/>
                    </a:lnTo>
                    <a:lnTo>
                      <a:pt x="74042" y="98425"/>
                    </a:lnTo>
                    <a:lnTo>
                      <a:pt x="60960" y="84708"/>
                    </a:lnTo>
                    <a:lnTo>
                      <a:pt x="37846" y="57403"/>
                    </a:lnTo>
                    <a:lnTo>
                      <a:pt x="17781" y="30099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8421369" y="741680"/>
                <a:ext cx="91441" cy="111760"/>
              </a:xfrm>
              <a:custGeom>
                <a:avLst/>
                <a:gdLst/>
                <a:ahLst/>
                <a:cxnLst/>
                <a:rect l="0" t="0" r="0" b="0"/>
                <a:pathLst>
                  <a:path w="91441" h="111760">
                    <a:moveTo>
                      <a:pt x="0" y="2539"/>
                    </a:moveTo>
                    <a:lnTo>
                      <a:pt x="17781" y="30479"/>
                    </a:lnTo>
                    <a:lnTo>
                      <a:pt x="38100" y="57150"/>
                    </a:lnTo>
                    <a:lnTo>
                      <a:pt x="60961" y="85089"/>
                    </a:lnTo>
                    <a:lnTo>
                      <a:pt x="73661" y="97789"/>
                    </a:lnTo>
                    <a:lnTo>
                      <a:pt x="88900" y="111759"/>
                    </a:lnTo>
                    <a:lnTo>
                      <a:pt x="91440" y="109220"/>
                    </a:lnTo>
                    <a:lnTo>
                      <a:pt x="91440" y="52070"/>
                    </a:lnTo>
                    <a:lnTo>
                      <a:pt x="77471" y="45720"/>
                    </a:lnTo>
                    <a:lnTo>
                      <a:pt x="63500" y="39370"/>
                    </a:lnTo>
                    <a:lnTo>
                      <a:pt x="40640" y="26670"/>
                    </a:lnTo>
                    <a:lnTo>
                      <a:pt x="20321" y="13970"/>
                    </a:lnTo>
                    <a:lnTo>
                      <a:pt x="127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8449056" y="700277"/>
                <a:ext cx="17653" cy="323090"/>
              </a:xfrm>
              <a:custGeom>
                <a:avLst/>
                <a:gdLst/>
                <a:ahLst/>
                <a:cxnLst/>
                <a:rect l="0" t="0" r="0" b="0"/>
                <a:pathLst>
                  <a:path w="17653" h="323090">
                    <a:moveTo>
                      <a:pt x="508" y="269495"/>
                    </a:moveTo>
                    <a:lnTo>
                      <a:pt x="888" y="229998"/>
                    </a:lnTo>
                    <a:lnTo>
                      <a:pt x="1524" y="153798"/>
                    </a:lnTo>
                    <a:lnTo>
                      <a:pt x="2412" y="78360"/>
                    </a:lnTo>
                    <a:lnTo>
                      <a:pt x="2794" y="39624"/>
                    </a:lnTo>
                    <a:lnTo>
                      <a:pt x="3301" y="0"/>
                    </a:lnTo>
                    <a:lnTo>
                      <a:pt x="17652" y="8256"/>
                    </a:lnTo>
                    <a:lnTo>
                      <a:pt x="17399" y="48514"/>
                    </a:lnTo>
                    <a:lnTo>
                      <a:pt x="17272" y="87631"/>
                    </a:lnTo>
                    <a:lnTo>
                      <a:pt x="16637" y="164339"/>
                    </a:lnTo>
                    <a:lnTo>
                      <a:pt x="15875" y="241555"/>
                    </a:lnTo>
                    <a:lnTo>
                      <a:pt x="15748" y="281686"/>
                    </a:lnTo>
                    <a:lnTo>
                      <a:pt x="15494" y="323089"/>
                    </a:lnTo>
                    <a:lnTo>
                      <a:pt x="0" y="31064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8449309" y="699769"/>
                <a:ext cx="17782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17782" h="323851">
                    <a:moveTo>
                      <a:pt x="0" y="311150"/>
                    </a:moveTo>
                    <a:lnTo>
                      <a:pt x="15241" y="323850"/>
                    </a:lnTo>
                    <a:lnTo>
                      <a:pt x="15241" y="281941"/>
                    </a:lnTo>
                    <a:lnTo>
                      <a:pt x="16510" y="241300"/>
                    </a:lnTo>
                    <a:lnTo>
                      <a:pt x="16510" y="165100"/>
                    </a:lnTo>
                    <a:lnTo>
                      <a:pt x="16510" y="87631"/>
                    </a:lnTo>
                    <a:lnTo>
                      <a:pt x="16510" y="49531"/>
                    </a:lnTo>
                    <a:lnTo>
                      <a:pt x="17781" y="8890"/>
                    </a:lnTo>
                    <a:lnTo>
                      <a:pt x="2541" y="0"/>
                    </a:lnTo>
                    <a:lnTo>
                      <a:pt x="2541" y="40640"/>
                    </a:lnTo>
                    <a:lnTo>
                      <a:pt x="1271" y="78740"/>
                    </a:lnTo>
                    <a:lnTo>
                      <a:pt x="1271" y="153670"/>
                    </a:lnTo>
                    <a:lnTo>
                      <a:pt x="1271" y="229870"/>
                    </a:lnTo>
                    <a:lnTo>
                      <a:pt x="0" y="26924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8419210" y="939546"/>
                <a:ext cx="90934" cy="129287"/>
              </a:xfrm>
              <a:custGeom>
                <a:avLst/>
                <a:gdLst/>
                <a:ahLst/>
                <a:cxnLst/>
                <a:rect l="0" t="0" r="0" b="0"/>
                <a:pathLst>
                  <a:path w="90934" h="129287">
                    <a:moveTo>
                      <a:pt x="255" y="28701"/>
                    </a:moveTo>
                    <a:lnTo>
                      <a:pt x="508" y="0"/>
                    </a:lnTo>
                    <a:lnTo>
                      <a:pt x="18670" y="18034"/>
                    </a:lnTo>
                    <a:lnTo>
                      <a:pt x="21591" y="24892"/>
                    </a:lnTo>
                    <a:lnTo>
                      <a:pt x="26290" y="31623"/>
                    </a:lnTo>
                    <a:lnTo>
                      <a:pt x="32258" y="38226"/>
                    </a:lnTo>
                    <a:lnTo>
                      <a:pt x="38862" y="43687"/>
                    </a:lnTo>
                    <a:lnTo>
                      <a:pt x="45340" y="48132"/>
                    </a:lnTo>
                    <a:lnTo>
                      <a:pt x="51055" y="50926"/>
                    </a:lnTo>
                    <a:lnTo>
                      <a:pt x="55754" y="51562"/>
                    </a:lnTo>
                    <a:lnTo>
                      <a:pt x="57278" y="50926"/>
                    </a:lnTo>
                    <a:lnTo>
                      <a:pt x="58294" y="49403"/>
                    </a:lnTo>
                    <a:lnTo>
                      <a:pt x="73915" y="59309"/>
                    </a:lnTo>
                    <a:lnTo>
                      <a:pt x="90933" y="68453"/>
                    </a:lnTo>
                    <a:lnTo>
                      <a:pt x="90933" y="129286"/>
                    </a:lnTo>
                    <a:lnTo>
                      <a:pt x="74169" y="120142"/>
                    </a:lnTo>
                    <a:lnTo>
                      <a:pt x="58929" y="110490"/>
                    </a:lnTo>
                    <a:lnTo>
                      <a:pt x="56388" y="112140"/>
                    </a:lnTo>
                    <a:lnTo>
                      <a:pt x="51944" y="111759"/>
                    </a:lnTo>
                    <a:lnTo>
                      <a:pt x="45974" y="109601"/>
                    </a:lnTo>
                    <a:lnTo>
                      <a:pt x="39624" y="106045"/>
                    </a:lnTo>
                    <a:lnTo>
                      <a:pt x="32894" y="100711"/>
                    </a:lnTo>
                    <a:lnTo>
                      <a:pt x="26924" y="94234"/>
                    </a:lnTo>
                    <a:lnTo>
                      <a:pt x="21845" y="86359"/>
                    </a:lnTo>
                    <a:lnTo>
                      <a:pt x="18670" y="77470"/>
                    </a:lnTo>
                    <a:lnTo>
                      <a:pt x="8891" y="67945"/>
                    </a:lnTo>
                    <a:lnTo>
                      <a:pt x="0" y="5867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8418830" y="939800"/>
                <a:ext cx="91440" cy="128270"/>
              </a:xfrm>
              <a:custGeom>
                <a:avLst/>
                <a:gdLst/>
                <a:ahLst/>
                <a:cxnLst/>
                <a:rect l="0" t="0" r="0" b="0"/>
                <a:pathLst>
                  <a:path w="91440" h="128270">
                    <a:moveTo>
                      <a:pt x="0" y="58419"/>
                    </a:moveTo>
                    <a:lnTo>
                      <a:pt x="8889" y="67310"/>
                    </a:lnTo>
                    <a:lnTo>
                      <a:pt x="19050" y="77469"/>
                    </a:lnTo>
                    <a:lnTo>
                      <a:pt x="22860" y="86360"/>
                    </a:lnTo>
                    <a:lnTo>
                      <a:pt x="26670" y="93980"/>
                    </a:lnTo>
                    <a:lnTo>
                      <a:pt x="33020" y="100330"/>
                    </a:lnTo>
                    <a:lnTo>
                      <a:pt x="40639" y="105410"/>
                    </a:lnTo>
                    <a:lnTo>
                      <a:pt x="46989" y="109219"/>
                    </a:lnTo>
                    <a:lnTo>
                      <a:pt x="52070" y="111760"/>
                    </a:lnTo>
                    <a:lnTo>
                      <a:pt x="57150" y="111760"/>
                    </a:lnTo>
                    <a:lnTo>
                      <a:pt x="59689" y="110489"/>
                    </a:lnTo>
                    <a:lnTo>
                      <a:pt x="74929" y="119380"/>
                    </a:lnTo>
                    <a:lnTo>
                      <a:pt x="91439" y="128269"/>
                    </a:lnTo>
                    <a:lnTo>
                      <a:pt x="91439" y="68580"/>
                    </a:lnTo>
                    <a:lnTo>
                      <a:pt x="74929" y="58419"/>
                    </a:lnTo>
                    <a:lnTo>
                      <a:pt x="58420" y="49530"/>
                    </a:lnTo>
                    <a:lnTo>
                      <a:pt x="57150" y="50800"/>
                    </a:lnTo>
                    <a:lnTo>
                      <a:pt x="55879" y="50800"/>
                    </a:lnTo>
                    <a:lnTo>
                      <a:pt x="50800" y="50800"/>
                    </a:lnTo>
                    <a:lnTo>
                      <a:pt x="45720" y="46989"/>
                    </a:lnTo>
                    <a:lnTo>
                      <a:pt x="39370" y="43180"/>
                    </a:lnTo>
                    <a:lnTo>
                      <a:pt x="31750" y="38100"/>
                    </a:lnTo>
                    <a:lnTo>
                      <a:pt x="26670" y="31750"/>
                    </a:lnTo>
                    <a:lnTo>
                      <a:pt x="22860" y="24130"/>
                    </a:lnTo>
                    <a:lnTo>
                      <a:pt x="19050" y="17780"/>
                    </a:lnTo>
                    <a:lnTo>
                      <a:pt x="1270" y="0"/>
                    </a:lnTo>
                    <a:lnTo>
                      <a:pt x="0" y="279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8431021" y="957199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 81"/>
              <p:cNvSpPr/>
              <p:nvPr/>
            </p:nvSpPr>
            <p:spPr>
              <a:xfrm>
                <a:off x="8445500" y="998219"/>
                <a:ext cx="19051" cy="4064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40642">
                    <a:moveTo>
                      <a:pt x="19050" y="40641"/>
                    </a:moveTo>
                    <a:lnTo>
                      <a:pt x="16509" y="40641"/>
                    </a:lnTo>
                    <a:lnTo>
                      <a:pt x="15240" y="40641"/>
                    </a:lnTo>
                    <a:lnTo>
                      <a:pt x="8890" y="36831"/>
                    </a:lnTo>
                    <a:lnTo>
                      <a:pt x="3809" y="31750"/>
                    </a:lnTo>
                    <a:lnTo>
                      <a:pt x="0" y="2413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8488680" y="1000760"/>
                <a:ext cx="15240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15240" h="38101">
                    <a:moveTo>
                      <a:pt x="15239" y="38100"/>
                    </a:moveTo>
                    <a:lnTo>
                      <a:pt x="15239" y="10159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8420861" y="744855"/>
                <a:ext cx="89283" cy="109729"/>
              </a:xfrm>
              <a:custGeom>
                <a:avLst/>
                <a:gdLst/>
                <a:ahLst/>
                <a:cxnLst/>
                <a:rect l="0" t="0" r="0" b="0"/>
                <a:pathLst>
                  <a:path w="89283" h="109729">
                    <a:moveTo>
                      <a:pt x="762" y="0"/>
                    </a:moveTo>
                    <a:lnTo>
                      <a:pt x="19050" y="14096"/>
                    </a:lnTo>
                    <a:lnTo>
                      <a:pt x="22098" y="20065"/>
                    </a:lnTo>
                    <a:lnTo>
                      <a:pt x="26544" y="25781"/>
                    </a:lnTo>
                    <a:lnTo>
                      <a:pt x="32258" y="30733"/>
                    </a:lnTo>
                    <a:lnTo>
                      <a:pt x="38608" y="35178"/>
                    </a:lnTo>
                    <a:lnTo>
                      <a:pt x="44958" y="38353"/>
                    </a:lnTo>
                    <a:lnTo>
                      <a:pt x="50673" y="40132"/>
                    </a:lnTo>
                    <a:lnTo>
                      <a:pt x="54992" y="39878"/>
                    </a:lnTo>
                    <a:lnTo>
                      <a:pt x="57532" y="37718"/>
                    </a:lnTo>
                    <a:lnTo>
                      <a:pt x="72518" y="45339"/>
                    </a:lnTo>
                    <a:lnTo>
                      <a:pt x="89282" y="52958"/>
                    </a:lnTo>
                    <a:lnTo>
                      <a:pt x="89282" y="109728"/>
                    </a:lnTo>
                    <a:lnTo>
                      <a:pt x="72898" y="101981"/>
                    </a:lnTo>
                    <a:lnTo>
                      <a:pt x="58167" y="93980"/>
                    </a:lnTo>
                    <a:lnTo>
                      <a:pt x="55627" y="95631"/>
                    </a:lnTo>
                    <a:lnTo>
                      <a:pt x="51308" y="95631"/>
                    </a:lnTo>
                    <a:lnTo>
                      <a:pt x="45847" y="94106"/>
                    </a:lnTo>
                    <a:lnTo>
                      <a:pt x="39497" y="91439"/>
                    </a:lnTo>
                    <a:lnTo>
                      <a:pt x="33147" y="87248"/>
                    </a:lnTo>
                    <a:lnTo>
                      <a:pt x="27179" y="81914"/>
                    </a:lnTo>
                    <a:lnTo>
                      <a:pt x="22353" y="75311"/>
                    </a:lnTo>
                    <a:lnTo>
                      <a:pt x="19050" y="67945"/>
                    </a:lnTo>
                    <a:lnTo>
                      <a:pt x="0" y="52324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8421369" y="744219"/>
                <a:ext cx="88901" cy="110492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10492">
                    <a:moveTo>
                      <a:pt x="0" y="52071"/>
                    </a:moveTo>
                    <a:lnTo>
                      <a:pt x="19050" y="68581"/>
                    </a:lnTo>
                    <a:lnTo>
                      <a:pt x="21590" y="76200"/>
                    </a:lnTo>
                    <a:lnTo>
                      <a:pt x="26671" y="82550"/>
                    </a:lnTo>
                    <a:lnTo>
                      <a:pt x="33021" y="87631"/>
                    </a:lnTo>
                    <a:lnTo>
                      <a:pt x="39371" y="91441"/>
                    </a:lnTo>
                    <a:lnTo>
                      <a:pt x="45721" y="93981"/>
                    </a:lnTo>
                    <a:lnTo>
                      <a:pt x="50800" y="96520"/>
                    </a:lnTo>
                    <a:lnTo>
                      <a:pt x="54611" y="96520"/>
                    </a:lnTo>
                    <a:lnTo>
                      <a:pt x="58421" y="93981"/>
                    </a:lnTo>
                    <a:lnTo>
                      <a:pt x="72390" y="102870"/>
                    </a:lnTo>
                    <a:lnTo>
                      <a:pt x="88900" y="110491"/>
                    </a:lnTo>
                    <a:lnTo>
                      <a:pt x="88900" y="53340"/>
                    </a:lnTo>
                    <a:lnTo>
                      <a:pt x="72390" y="45721"/>
                    </a:lnTo>
                    <a:lnTo>
                      <a:pt x="57150" y="38100"/>
                    </a:lnTo>
                    <a:lnTo>
                      <a:pt x="54611" y="40640"/>
                    </a:lnTo>
                    <a:lnTo>
                      <a:pt x="49531" y="40640"/>
                    </a:lnTo>
                    <a:lnTo>
                      <a:pt x="44450" y="38100"/>
                    </a:lnTo>
                    <a:lnTo>
                      <a:pt x="38100" y="35561"/>
                    </a:lnTo>
                    <a:lnTo>
                      <a:pt x="31750" y="31750"/>
                    </a:lnTo>
                    <a:lnTo>
                      <a:pt x="25400" y="26671"/>
                    </a:lnTo>
                    <a:lnTo>
                      <a:pt x="21590" y="20321"/>
                    </a:lnTo>
                    <a:lnTo>
                      <a:pt x="19050" y="13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8431021" y="756030"/>
                <a:ext cx="0" cy="4470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Freeform 86"/>
              <p:cNvSpPr/>
              <p:nvPr/>
            </p:nvSpPr>
            <p:spPr>
              <a:xfrm>
                <a:off x="8448040" y="795019"/>
                <a:ext cx="17780" cy="35562"/>
              </a:xfrm>
              <a:custGeom>
                <a:avLst/>
                <a:gdLst/>
                <a:ahLst/>
                <a:cxnLst/>
                <a:rect l="0" t="0" r="0" b="0"/>
                <a:pathLst>
                  <a:path w="17780" h="35562">
                    <a:moveTo>
                      <a:pt x="17779" y="34291"/>
                    </a:moveTo>
                    <a:lnTo>
                      <a:pt x="16510" y="35561"/>
                    </a:lnTo>
                    <a:lnTo>
                      <a:pt x="13969" y="34291"/>
                    </a:lnTo>
                    <a:lnTo>
                      <a:pt x="8890" y="33020"/>
                    </a:lnTo>
                    <a:lnTo>
                      <a:pt x="3810" y="27941"/>
                    </a:lnTo>
                    <a:lnTo>
                      <a:pt x="0" y="21591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8488680" y="793750"/>
                <a:ext cx="15240" cy="33020"/>
              </a:xfrm>
              <a:custGeom>
                <a:avLst/>
                <a:gdLst/>
                <a:ahLst/>
                <a:cxnLst/>
                <a:rect l="0" t="0" r="0" b="0"/>
                <a:pathLst>
                  <a:path w="15240" h="33020">
                    <a:moveTo>
                      <a:pt x="15239" y="33019"/>
                    </a:moveTo>
                    <a:lnTo>
                      <a:pt x="15239" y="635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8443594" y="675258"/>
                <a:ext cx="31878" cy="49023"/>
              </a:xfrm>
              <a:custGeom>
                <a:avLst/>
                <a:gdLst/>
                <a:ahLst/>
                <a:cxnLst/>
                <a:rect l="0" t="0" r="0" b="0"/>
                <a:pathLst>
                  <a:path w="31878" h="49023">
                    <a:moveTo>
                      <a:pt x="382" y="254"/>
                    </a:moveTo>
                    <a:lnTo>
                      <a:pt x="4191" y="0"/>
                    </a:lnTo>
                    <a:lnTo>
                      <a:pt x="8510" y="636"/>
                    </a:lnTo>
                    <a:lnTo>
                      <a:pt x="16891" y="4572"/>
                    </a:lnTo>
                    <a:lnTo>
                      <a:pt x="25020" y="10542"/>
                    </a:lnTo>
                    <a:lnTo>
                      <a:pt x="31877" y="17780"/>
                    </a:lnTo>
                    <a:lnTo>
                      <a:pt x="31624" y="49022"/>
                    </a:lnTo>
                    <a:lnTo>
                      <a:pt x="24765" y="41783"/>
                    </a:lnTo>
                    <a:lnTo>
                      <a:pt x="16764" y="35561"/>
                    </a:lnTo>
                    <a:lnTo>
                      <a:pt x="8256" y="31497"/>
                    </a:lnTo>
                    <a:lnTo>
                      <a:pt x="4064" y="30608"/>
                    </a:lnTo>
                    <a:lnTo>
                      <a:pt x="0" y="3060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8442959" y="674369"/>
                <a:ext cx="31751" cy="4953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532">
                    <a:moveTo>
                      <a:pt x="1271" y="1271"/>
                    </a:moveTo>
                    <a:lnTo>
                      <a:pt x="5081" y="0"/>
                    </a:lnTo>
                    <a:lnTo>
                      <a:pt x="8891" y="1271"/>
                    </a:lnTo>
                    <a:lnTo>
                      <a:pt x="17781" y="5081"/>
                    </a:lnTo>
                    <a:lnTo>
                      <a:pt x="25400" y="11431"/>
                    </a:lnTo>
                    <a:lnTo>
                      <a:pt x="31750" y="19050"/>
                    </a:lnTo>
                    <a:lnTo>
                      <a:pt x="31750" y="49531"/>
                    </a:lnTo>
                    <a:lnTo>
                      <a:pt x="25400" y="41911"/>
                    </a:lnTo>
                    <a:lnTo>
                      <a:pt x="17781" y="36831"/>
                    </a:lnTo>
                    <a:lnTo>
                      <a:pt x="8891" y="33021"/>
                    </a:lnTo>
                    <a:lnTo>
                      <a:pt x="5081" y="31750"/>
                    </a:lnTo>
                    <a:lnTo>
                      <a:pt x="0" y="317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8404352" y="613155"/>
                <a:ext cx="133985" cy="117858"/>
              </a:xfrm>
              <a:custGeom>
                <a:avLst/>
                <a:gdLst/>
                <a:ahLst/>
                <a:cxnLst/>
                <a:rect l="0" t="0" r="0" b="0"/>
                <a:pathLst>
                  <a:path w="133985" h="117858">
                    <a:moveTo>
                      <a:pt x="33274" y="88139"/>
                    </a:moveTo>
                    <a:lnTo>
                      <a:pt x="27940" y="83313"/>
                    </a:lnTo>
                    <a:lnTo>
                      <a:pt x="19177" y="72136"/>
                    </a:lnTo>
                    <a:lnTo>
                      <a:pt x="12318" y="60071"/>
                    </a:lnTo>
                    <a:lnTo>
                      <a:pt x="7492" y="47371"/>
                    </a:lnTo>
                    <a:lnTo>
                      <a:pt x="4064" y="34925"/>
                    </a:lnTo>
                    <a:lnTo>
                      <a:pt x="1904" y="23242"/>
                    </a:lnTo>
                    <a:lnTo>
                      <a:pt x="634" y="13082"/>
                    </a:lnTo>
                    <a:lnTo>
                      <a:pt x="0" y="5081"/>
                    </a:lnTo>
                    <a:lnTo>
                      <a:pt x="889" y="1906"/>
                    </a:lnTo>
                    <a:lnTo>
                      <a:pt x="2920" y="254"/>
                    </a:lnTo>
                    <a:lnTo>
                      <a:pt x="6223" y="0"/>
                    </a:lnTo>
                    <a:lnTo>
                      <a:pt x="10032" y="1397"/>
                    </a:lnTo>
                    <a:lnTo>
                      <a:pt x="13969" y="4064"/>
                    </a:lnTo>
                    <a:lnTo>
                      <a:pt x="17653" y="8510"/>
                    </a:lnTo>
                    <a:lnTo>
                      <a:pt x="20574" y="14225"/>
                    </a:lnTo>
                    <a:lnTo>
                      <a:pt x="22225" y="21210"/>
                    </a:lnTo>
                    <a:lnTo>
                      <a:pt x="25273" y="34290"/>
                    </a:lnTo>
                    <a:lnTo>
                      <a:pt x="29337" y="45593"/>
                    </a:lnTo>
                    <a:lnTo>
                      <a:pt x="34163" y="54992"/>
                    </a:lnTo>
                    <a:lnTo>
                      <a:pt x="39624" y="62103"/>
                    </a:lnTo>
                    <a:lnTo>
                      <a:pt x="43433" y="67438"/>
                    </a:lnTo>
                    <a:lnTo>
                      <a:pt x="47752" y="71628"/>
                    </a:lnTo>
                    <a:lnTo>
                      <a:pt x="56133" y="77343"/>
                    </a:lnTo>
                    <a:lnTo>
                      <a:pt x="64007" y="79883"/>
                    </a:lnTo>
                    <a:lnTo>
                      <a:pt x="71119" y="79629"/>
                    </a:lnTo>
                    <a:lnTo>
                      <a:pt x="77978" y="79503"/>
                    </a:lnTo>
                    <a:lnTo>
                      <a:pt x="84581" y="76328"/>
                    </a:lnTo>
                    <a:lnTo>
                      <a:pt x="90551" y="70232"/>
                    </a:lnTo>
                    <a:lnTo>
                      <a:pt x="95377" y="61342"/>
                    </a:lnTo>
                    <a:lnTo>
                      <a:pt x="96519" y="58547"/>
                    </a:lnTo>
                    <a:lnTo>
                      <a:pt x="97916" y="56389"/>
                    </a:lnTo>
                    <a:lnTo>
                      <a:pt x="100076" y="55372"/>
                    </a:lnTo>
                    <a:lnTo>
                      <a:pt x="102869" y="54992"/>
                    </a:lnTo>
                    <a:lnTo>
                      <a:pt x="108966" y="56007"/>
                    </a:lnTo>
                    <a:lnTo>
                      <a:pt x="115696" y="58928"/>
                    </a:lnTo>
                    <a:lnTo>
                      <a:pt x="122301" y="63374"/>
                    </a:lnTo>
                    <a:lnTo>
                      <a:pt x="128269" y="68453"/>
                    </a:lnTo>
                    <a:lnTo>
                      <a:pt x="132333" y="73533"/>
                    </a:lnTo>
                    <a:lnTo>
                      <a:pt x="133984" y="77978"/>
                    </a:lnTo>
                    <a:lnTo>
                      <a:pt x="133350" y="85599"/>
                    </a:lnTo>
                    <a:lnTo>
                      <a:pt x="130809" y="93853"/>
                    </a:lnTo>
                    <a:lnTo>
                      <a:pt x="126111" y="102236"/>
                    </a:lnTo>
                    <a:lnTo>
                      <a:pt x="119506" y="109728"/>
                    </a:lnTo>
                    <a:lnTo>
                      <a:pt x="115569" y="112776"/>
                    </a:lnTo>
                    <a:lnTo>
                      <a:pt x="110870" y="115189"/>
                    </a:lnTo>
                    <a:lnTo>
                      <a:pt x="105664" y="117095"/>
                    </a:lnTo>
                    <a:lnTo>
                      <a:pt x="99821" y="117857"/>
                    </a:lnTo>
                    <a:lnTo>
                      <a:pt x="93471" y="117857"/>
                    </a:lnTo>
                    <a:lnTo>
                      <a:pt x="86487" y="116840"/>
                    </a:lnTo>
                    <a:lnTo>
                      <a:pt x="79120" y="114554"/>
                    </a:lnTo>
                    <a:lnTo>
                      <a:pt x="70866" y="110871"/>
                    </a:lnTo>
                    <a:lnTo>
                      <a:pt x="67691" y="111379"/>
                    </a:lnTo>
                    <a:lnTo>
                      <a:pt x="64007" y="111125"/>
                    </a:lnTo>
                    <a:lnTo>
                      <a:pt x="55753" y="108204"/>
                    </a:lnTo>
                    <a:lnTo>
                      <a:pt x="47243" y="102108"/>
                    </a:lnTo>
                    <a:lnTo>
                      <a:pt x="39242" y="9271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8404859" y="613409"/>
                <a:ext cx="133351" cy="116842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116842">
                    <a:moveTo>
                      <a:pt x="38100" y="92710"/>
                    </a:moveTo>
                    <a:lnTo>
                      <a:pt x="46991" y="101600"/>
                    </a:lnTo>
                    <a:lnTo>
                      <a:pt x="55881" y="107950"/>
                    </a:lnTo>
                    <a:lnTo>
                      <a:pt x="63500" y="110491"/>
                    </a:lnTo>
                    <a:lnTo>
                      <a:pt x="67310" y="110491"/>
                    </a:lnTo>
                    <a:lnTo>
                      <a:pt x="69850" y="110491"/>
                    </a:lnTo>
                    <a:lnTo>
                      <a:pt x="78741" y="114300"/>
                    </a:lnTo>
                    <a:lnTo>
                      <a:pt x="86360" y="116841"/>
                    </a:lnTo>
                    <a:lnTo>
                      <a:pt x="92710" y="116841"/>
                    </a:lnTo>
                    <a:lnTo>
                      <a:pt x="99060" y="116841"/>
                    </a:lnTo>
                    <a:lnTo>
                      <a:pt x="105410" y="116841"/>
                    </a:lnTo>
                    <a:lnTo>
                      <a:pt x="110491" y="114300"/>
                    </a:lnTo>
                    <a:lnTo>
                      <a:pt x="115571" y="113031"/>
                    </a:lnTo>
                    <a:lnTo>
                      <a:pt x="119381" y="109221"/>
                    </a:lnTo>
                    <a:lnTo>
                      <a:pt x="125731" y="101600"/>
                    </a:lnTo>
                    <a:lnTo>
                      <a:pt x="130810" y="93981"/>
                    </a:lnTo>
                    <a:lnTo>
                      <a:pt x="132081" y="85091"/>
                    </a:lnTo>
                    <a:lnTo>
                      <a:pt x="133350" y="77471"/>
                    </a:lnTo>
                    <a:lnTo>
                      <a:pt x="132081" y="73660"/>
                    </a:lnTo>
                    <a:lnTo>
                      <a:pt x="128271" y="68581"/>
                    </a:lnTo>
                    <a:lnTo>
                      <a:pt x="121921" y="63500"/>
                    </a:lnTo>
                    <a:lnTo>
                      <a:pt x="115571" y="58421"/>
                    </a:lnTo>
                    <a:lnTo>
                      <a:pt x="107950" y="55881"/>
                    </a:lnTo>
                    <a:lnTo>
                      <a:pt x="102871" y="54610"/>
                    </a:lnTo>
                    <a:lnTo>
                      <a:pt x="99060" y="54610"/>
                    </a:lnTo>
                    <a:lnTo>
                      <a:pt x="97791" y="55881"/>
                    </a:lnTo>
                    <a:lnTo>
                      <a:pt x="96521" y="58421"/>
                    </a:lnTo>
                    <a:lnTo>
                      <a:pt x="95250" y="60960"/>
                    </a:lnTo>
                    <a:lnTo>
                      <a:pt x="90171" y="69850"/>
                    </a:lnTo>
                    <a:lnTo>
                      <a:pt x="83821" y="76200"/>
                    </a:lnTo>
                    <a:lnTo>
                      <a:pt x="77471" y="78741"/>
                    </a:lnTo>
                    <a:lnTo>
                      <a:pt x="69850" y="80010"/>
                    </a:lnTo>
                    <a:lnTo>
                      <a:pt x="63500" y="80010"/>
                    </a:lnTo>
                    <a:lnTo>
                      <a:pt x="55881" y="77471"/>
                    </a:lnTo>
                    <a:lnTo>
                      <a:pt x="46991" y="71121"/>
                    </a:lnTo>
                    <a:lnTo>
                      <a:pt x="43181" y="67310"/>
                    </a:lnTo>
                    <a:lnTo>
                      <a:pt x="39371" y="60960"/>
                    </a:lnTo>
                    <a:lnTo>
                      <a:pt x="33021" y="54610"/>
                    </a:lnTo>
                    <a:lnTo>
                      <a:pt x="29210" y="45721"/>
                    </a:lnTo>
                    <a:lnTo>
                      <a:pt x="24131" y="33021"/>
                    </a:lnTo>
                    <a:lnTo>
                      <a:pt x="21591" y="20321"/>
                    </a:lnTo>
                    <a:lnTo>
                      <a:pt x="20321" y="13971"/>
                    </a:lnTo>
                    <a:lnTo>
                      <a:pt x="17781" y="7621"/>
                    </a:lnTo>
                    <a:lnTo>
                      <a:pt x="12700" y="3810"/>
                    </a:lnTo>
                    <a:lnTo>
                      <a:pt x="8891" y="1271"/>
                    </a:lnTo>
                    <a:lnTo>
                      <a:pt x="6350" y="0"/>
                    </a:lnTo>
                    <a:lnTo>
                      <a:pt x="2541" y="0"/>
                    </a:lnTo>
                    <a:lnTo>
                      <a:pt x="0" y="1271"/>
                    </a:lnTo>
                    <a:lnTo>
                      <a:pt x="0" y="5081"/>
                    </a:lnTo>
                    <a:lnTo>
                      <a:pt x="0" y="12700"/>
                    </a:lnTo>
                    <a:lnTo>
                      <a:pt x="1271" y="22860"/>
                    </a:lnTo>
                    <a:lnTo>
                      <a:pt x="3810" y="34291"/>
                    </a:lnTo>
                    <a:lnTo>
                      <a:pt x="7621" y="46991"/>
                    </a:lnTo>
                    <a:lnTo>
                      <a:pt x="12700" y="59691"/>
                    </a:lnTo>
                    <a:lnTo>
                      <a:pt x="19050" y="71121"/>
                    </a:lnTo>
                    <a:lnTo>
                      <a:pt x="26671" y="82550"/>
                    </a:lnTo>
                    <a:lnTo>
                      <a:pt x="33021" y="8763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8404352" y="614680"/>
                <a:ext cx="133985" cy="117857"/>
              </a:xfrm>
              <a:custGeom>
                <a:avLst/>
                <a:gdLst/>
                <a:ahLst/>
                <a:cxnLst/>
                <a:rect l="0" t="0" r="0" b="0"/>
                <a:pathLst>
                  <a:path w="133985" h="117857">
                    <a:moveTo>
                      <a:pt x="33274" y="88011"/>
                    </a:moveTo>
                    <a:lnTo>
                      <a:pt x="27940" y="83057"/>
                    </a:lnTo>
                    <a:lnTo>
                      <a:pt x="19177" y="72008"/>
                    </a:lnTo>
                    <a:lnTo>
                      <a:pt x="12318" y="59817"/>
                    </a:lnTo>
                    <a:lnTo>
                      <a:pt x="7492" y="47371"/>
                    </a:lnTo>
                    <a:lnTo>
                      <a:pt x="4064" y="34797"/>
                    </a:lnTo>
                    <a:lnTo>
                      <a:pt x="1904" y="23240"/>
                    </a:lnTo>
                    <a:lnTo>
                      <a:pt x="634" y="13081"/>
                    </a:lnTo>
                    <a:lnTo>
                      <a:pt x="0" y="5079"/>
                    </a:lnTo>
                    <a:lnTo>
                      <a:pt x="889" y="1904"/>
                    </a:lnTo>
                    <a:lnTo>
                      <a:pt x="2920" y="253"/>
                    </a:lnTo>
                    <a:lnTo>
                      <a:pt x="6223" y="0"/>
                    </a:lnTo>
                    <a:lnTo>
                      <a:pt x="10032" y="1270"/>
                    </a:lnTo>
                    <a:lnTo>
                      <a:pt x="13969" y="4190"/>
                    </a:lnTo>
                    <a:lnTo>
                      <a:pt x="17653" y="8508"/>
                    </a:lnTo>
                    <a:lnTo>
                      <a:pt x="20574" y="14224"/>
                    </a:lnTo>
                    <a:lnTo>
                      <a:pt x="22225" y="21082"/>
                    </a:lnTo>
                    <a:lnTo>
                      <a:pt x="25273" y="34289"/>
                    </a:lnTo>
                    <a:lnTo>
                      <a:pt x="29337" y="45593"/>
                    </a:lnTo>
                    <a:lnTo>
                      <a:pt x="34163" y="54864"/>
                    </a:lnTo>
                    <a:lnTo>
                      <a:pt x="39624" y="62103"/>
                    </a:lnTo>
                    <a:lnTo>
                      <a:pt x="43433" y="67436"/>
                    </a:lnTo>
                    <a:lnTo>
                      <a:pt x="47752" y="71628"/>
                    </a:lnTo>
                    <a:lnTo>
                      <a:pt x="56006" y="77343"/>
                    </a:lnTo>
                    <a:lnTo>
                      <a:pt x="64007" y="79882"/>
                    </a:lnTo>
                    <a:lnTo>
                      <a:pt x="71119" y="79628"/>
                    </a:lnTo>
                    <a:lnTo>
                      <a:pt x="77978" y="79501"/>
                    </a:lnTo>
                    <a:lnTo>
                      <a:pt x="84581" y="76326"/>
                    </a:lnTo>
                    <a:lnTo>
                      <a:pt x="90551" y="70357"/>
                    </a:lnTo>
                    <a:lnTo>
                      <a:pt x="95377" y="61214"/>
                    </a:lnTo>
                    <a:lnTo>
                      <a:pt x="96519" y="58546"/>
                    </a:lnTo>
                    <a:lnTo>
                      <a:pt x="97916" y="56388"/>
                    </a:lnTo>
                    <a:lnTo>
                      <a:pt x="100076" y="55371"/>
                    </a:lnTo>
                    <a:lnTo>
                      <a:pt x="102869" y="54864"/>
                    </a:lnTo>
                    <a:lnTo>
                      <a:pt x="108966" y="56007"/>
                    </a:lnTo>
                    <a:lnTo>
                      <a:pt x="115696" y="58928"/>
                    </a:lnTo>
                    <a:lnTo>
                      <a:pt x="122301" y="63372"/>
                    </a:lnTo>
                    <a:lnTo>
                      <a:pt x="128269" y="68453"/>
                    </a:lnTo>
                    <a:lnTo>
                      <a:pt x="132333" y="73532"/>
                    </a:lnTo>
                    <a:lnTo>
                      <a:pt x="133984" y="78104"/>
                    </a:lnTo>
                    <a:lnTo>
                      <a:pt x="133350" y="85597"/>
                    </a:lnTo>
                    <a:lnTo>
                      <a:pt x="130809" y="93853"/>
                    </a:lnTo>
                    <a:lnTo>
                      <a:pt x="126111" y="102235"/>
                    </a:lnTo>
                    <a:lnTo>
                      <a:pt x="119506" y="109600"/>
                    </a:lnTo>
                    <a:lnTo>
                      <a:pt x="115569" y="112775"/>
                    </a:lnTo>
                    <a:lnTo>
                      <a:pt x="110870" y="115061"/>
                    </a:lnTo>
                    <a:lnTo>
                      <a:pt x="105664" y="116839"/>
                    </a:lnTo>
                    <a:lnTo>
                      <a:pt x="99821" y="117856"/>
                    </a:lnTo>
                    <a:lnTo>
                      <a:pt x="93471" y="117856"/>
                    </a:lnTo>
                    <a:lnTo>
                      <a:pt x="86487" y="116586"/>
                    </a:lnTo>
                    <a:lnTo>
                      <a:pt x="79120" y="114553"/>
                    </a:lnTo>
                    <a:lnTo>
                      <a:pt x="70866" y="110871"/>
                    </a:lnTo>
                    <a:lnTo>
                      <a:pt x="67691" y="111251"/>
                    </a:lnTo>
                    <a:lnTo>
                      <a:pt x="64007" y="110871"/>
                    </a:lnTo>
                    <a:lnTo>
                      <a:pt x="55753" y="107950"/>
                    </a:lnTo>
                    <a:lnTo>
                      <a:pt x="47243" y="101981"/>
                    </a:lnTo>
                    <a:lnTo>
                      <a:pt x="39242" y="9258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8404859" y="614680"/>
                <a:ext cx="133351" cy="118111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118111">
                    <a:moveTo>
                      <a:pt x="38100" y="92710"/>
                    </a:moveTo>
                    <a:lnTo>
                      <a:pt x="46991" y="101600"/>
                    </a:lnTo>
                    <a:lnTo>
                      <a:pt x="55881" y="107950"/>
                    </a:lnTo>
                    <a:lnTo>
                      <a:pt x="63500" y="110489"/>
                    </a:lnTo>
                    <a:lnTo>
                      <a:pt x="67310" y="111760"/>
                    </a:lnTo>
                    <a:lnTo>
                      <a:pt x="69850" y="110489"/>
                    </a:lnTo>
                    <a:lnTo>
                      <a:pt x="78741" y="114300"/>
                    </a:lnTo>
                    <a:lnTo>
                      <a:pt x="86360" y="116839"/>
                    </a:lnTo>
                    <a:lnTo>
                      <a:pt x="92710" y="118110"/>
                    </a:lnTo>
                    <a:lnTo>
                      <a:pt x="99060" y="118110"/>
                    </a:lnTo>
                    <a:lnTo>
                      <a:pt x="105410" y="116839"/>
                    </a:lnTo>
                    <a:lnTo>
                      <a:pt x="110491" y="115570"/>
                    </a:lnTo>
                    <a:lnTo>
                      <a:pt x="115571" y="113029"/>
                    </a:lnTo>
                    <a:lnTo>
                      <a:pt x="119381" y="109220"/>
                    </a:lnTo>
                    <a:lnTo>
                      <a:pt x="125731" y="101600"/>
                    </a:lnTo>
                    <a:lnTo>
                      <a:pt x="130810" y="93979"/>
                    </a:lnTo>
                    <a:lnTo>
                      <a:pt x="132081" y="85089"/>
                    </a:lnTo>
                    <a:lnTo>
                      <a:pt x="133350" y="78739"/>
                    </a:lnTo>
                    <a:lnTo>
                      <a:pt x="132081" y="73660"/>
                    </a:lnTo>
                    <a:lnTo>
                      <a:pt x="128271" y="68579"/>
                    </a:lnTo>
                    <a:lnTo>
                      <a:pt x="121921" y="63500"/>
                    </a:lnTo>
                    <a:lnTo>
                      <a:pt x="115571" y="58420"/>
                    </a:lnTo>
                    <a:lnTo>
                      <a:pt x="107950" y="55879"/>
                    </a:lnTo>
                    <a:lnTo>
                      <a:pt x="102871" y="54610"/>
                    </a:lnTo>
                    <a:lnTo>
                      <a:pt x="99060" y="55879"/>
                    </a:lnTo>
                    <a:lnTo>
                      <a:pt x="97791" y="55879"/>
                    </a:lnTo>
                    <a:lnTo>
                      <a:pt x="96521" y="58420"/>
                    </a:lnTo>
                    <a:lnTo>
                      <a:pt x="95250" y="60960"/>
                    </a:lnTo>
                    <a:lnTo>
                      <a:pt x="90171" y="69850"/>
                    </a:lnTo>
                    <a:lnTo>
                      <a:pt x="83821" y="76200"/>
                    </a:lnTo>
                    <a:lnTo>
                      <a:pt x="77471" y="78739"/>
                    </a:lnTo>
                    <a:lnTo>
                      <a:pt x="69850" y="78739"/>
                    </a:lnTo>
                    <a:lnTo>
                      <a:pt x="63500" y="80010"/>
                    </a:lnTo>
                    <a:lnTo>
                      <a:pt x="55881" y="77470"/>
                    </a:lnTo>
                    <a:lnTo>
                      <a:pt x="46991" y="71120"/>
                    </a:lnTo>
                    <a:lnTo>
                      <a:pt x="43181" y="67310"/>
                    </a:lnTo>
                    <a:lnTo>
                      <a:pt x="39371" y="62229"/>
                    </a:lnTo>
                    <a:lnTo>
                      <a:pt x="33021" y="54610"/>
                    </a:lnTo>
                    <a:lnTo>
                      <a:pt x="29210" y="45720"/>
                    </a:lnTo>
                    <a:lnTo>
                      <a:pt x="24131" y="34289"/>
                    </a:lnTo>
                    <a:lnTo>
                      <a:pt x="21591" y="21589"/>
                    </a:lnTo>
                    <a:lnTo>
                      <a:pt x="20321" y="13970"/>
                    </a:lnTo>
                    <a:lnTo>
                      <a:pt x="17781" y="8889"/>
                    </a:lnTo>
                    <a:lnTo>
                      <a:pt x="12700" y="3810"/>
                    </a:lnTo>
                    <a:lnTo>
                      <a:pt x="8891" y="1270"/>
                    </a:lnTo>
                    <a:lnTo>
                      <a:pt x="6350" y="0"/>
                    </a:lnTo>
                    <a:lnTo>
                      <a:pt x="2541" y="0"/>
                    </a:lnTo>
                    <a:lnTo>
                      <a:pt x="0" y="1270"/>
                    </a:lnTo>
                    <a:lnTo>
                      <a:pt x="0" y="5079"/>
                    </a:lnTo>
                    <a:lnTo>
                      <a:pt x="0" y="12700"/>
                    </a:lnTo>
                    <a:lnTo>
                      <a:pt x="1271" y="22860"/>
                    </a:lnTo>
                    <a:lnTo>
                      <a:pt x="3810" y="34289"/>
                    </a:lnTo>
                    <a:lnTo>
                      <a:pt x="7621" y="46989"/>
                    </a:lnTo>
                    <a:lnTo>
                      <a:pt x="12700" y="59689"/>
                    </a:lnTo>
                    <a:lnTo>
                      <a:pt x="19050" y="72389"/>
                    </a:lnTo>
                    <a:lnTo>
                      <a:pt x="26671" y="82550"/>
                    </a:lnTo>
                    <a:lnTo>
                      <a:pt x="33021" y="8762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8436609" y="672211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8470265" y="694562"/>
                <a:ext cx="0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Freeform 96"/>
              <p:cNvSpPr/>
              <p:nvPr/>
            </p:nvSpPr>
            <p:spPr>
              <a:xfrm>
                <a:off x="8506459" y="689609"/>
                <a:ext cx="25401" cy="3556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5561">
                    <a:moveTo>
                      <a:pt x="0" y="35560"/>
                    </a:moveTo>
                    <a:lnTo>
                      <a:pt x="6350" y="33021"/>
                    </a:lnTo>
                    <a:lnTo>
                      <a:pt x="10160" y="30481"/>
                    </a:lnTo>
                    <a:lnTo>
                      <a:pt x="13971" y="26671"/>
                    </a:lnTo>
                    <a:lnTo>
                      <a:pt x="17781" y="22860"/>
                    </a:lnTo>
                    <a:lnTo>
                      <a:pt x="20321" y="17781"/>
                    </a:lnTo>
                    <a:lnTo>
                      <a:pt x="22860" y="12700"/>
                    </a:lnTo>
                    <a:lnTo>
                      <a:pt x="2540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9641458" y="902335"/>
                <a:ext cx="13590" cy="98933"/>
              </a:xfrm>
              <a:custGeom>
                <a:avLst/>
                <a:gdLst/>
                <a:ahLst/>
                <a:cxnLst/>
                <a:rect l="0" t="0" r="0" b="0"/>
                <a:pathLst>
                  <a:path w="13590" h="98933">
                    <a:moveTo>
                      <a:pt x="0" y="98932"/>
                    </a:moveTo>
                    <a:lnTo>
                      <a:pt x="0" y="0"/>
                    </a:lnTo>
                    <a:lnTo>
                      <a:pt x="5970" y="12065"/>
                    </a:lnTo>
                    <a:lnTo>
                      <a:pt x="10160" y="24129"/>
                    </a:lnTo>
                    <a:lnTo>
                      <a:pt x="12700" y="36195"/>
                    </a:lnTo>
                    <a:lnTo>
                      <a:pt x="13589" y="48767"/>
                    </a:lnTo>
                    <a:lnTo>
                      <a:pt x="12700" y="61722"/>
                    </a:lnTo>
                    <a:lnTo>
                      <a:pt x="10160" y="74167"/>
                    </a:lnTo>
                    <a:lnTo>
                      <a:pt x="5970" y="8661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9641840" y="902969"/>
                <a:ext cx="12701" cy="97792"/>
              </a:xfrm>
              <a:custGeom>
                <a:avLst/>
                <a:gdLst/>
                <a:ahLst/>
                <a:cxnLst/>
                <a:rect l="0" t="0" r="0" b="0"/>
                <a:pathLst>
                  <a:path w="12701" h="97792">
                    <a:moveTo>
                      <a:pt x="0" y="97791"/>
                    </a:moveTo>
                    <a:lnTo>
                      <a:pt x="0" y="0"/>
                    </a:lnTo>
                    <a:lnTo>
                      <a:pt x="5079" y="11431"/>
                    </a:lnTo>
                    <a:lnTo>
                      <a:pt x="8890" y="22861"/>
                    </a:lnTo>
                    <a:lnTo>
                      <a:pt x="12700" y="35561"/>
                    </a:lnTo>
                    <a:lnTo>
                      <a:pt x="12700" y="48261"/>
                    </a:lnTo>
                    <a:lnTo>
                      <a:pt x="12700" y="60961"/>
                    </a:lnTo>
                    <a:lnTo>
                      <a:pt x="8890" y="73661"/>
                    </a:lnTo>
                    <a:lnTo>
                      <a:pt x="5079" y="863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9253473" y="1059561"/>
                <a:ext cx="136399" cy="92456"/>
              </a:xfrm>
              <a:custGeom>
                <a:avLst/>
                <a:gdLst/>
                <a:ahLst/>
                <a:cxnLst/>
                <a:rect l="0" t="0" r="0" b="0"/>
                <a:pathLst>
                  <a:path w="136399" h="92456">
                    <a:moveTo>
                      <a:pt x="136398" y="3810"/>
                    </a:moveTo>
                    <a:lnTo>
                      <a:pt x="69978" y="49402"/>
                    </a:lnTo>
                    <a:lnTo>
                      <a:pt x="36449" y="71500"/>
                    </a:lnTo>
                    <a:lnTo>
                      <a:pt x="3048" y="92455"/>
                    </a:lnTo>
                    <a:lnTo>
                      <a:pt x="0" y="88646"/>
                    </a:lnTo>
                    <a:lnTo>
                      <a:pt x="255" y="28702"/>
                    </a:lnTo>
                    <a:lnTo>
                      <a:pt x="33529" y="22986"/>
                    </a:lnTo>
                    <a:lnTo>
                      <a:pt x="66803" y="16002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9253219" y="1059180"/>
                <a:ext cx="137162" cy="92710"/>
              </a:xfrm>
              <a:custGeom>
                <a:avLst/>
                <a:gdLst/>
                <a:ahLst/>
                <a:cxnLst/>
                <a:rect l="0" t="0" r="0" b="0"/>
                <a:pathLst>
                  <a:path w="137162" h="92710">
                    <a:moveTo>
                      <a:pt x="137161" y="3809"/>
                    </a:moveTo>
                    <a:lnTo>
                      <a:pt x="69850" y="49530"/>
                    </a:lnTo>
                    <a:lnTo>
                      <a:pt x="36831" y="72389"/>
                    </a:lnTo>
                    <a:lnTo>
                      <a:pt x="3811" y="92709"/>
                    </a:lnTo>
                    <a:lnTo>
                      <a:pt x="0" y="88900"/>
                    </a:lnTo>
                    <a:lnTo>
                      <a:pt x="0" y="29209"/>
                    </a:lnTo>
                    <a:lnTo>
                      <a:pt x="33021" y="22859"/>
                    </a:lnTo>
                    <a:lnTo>
                      <a:pt x="67311" y="16509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9253093" y="854075"/>
                <a:ext cx="132080" cy="85726"/>
              </a:xfrm>
              <a:custGeom>
                <a:avLst/>
                <a:gdLst/>
                <a:ahLst/>
                <a:cxnLst/>
                <a:rect l="0" t="0" r="0" b="0"/>
                <a:pathLst>
                  <a:path w="132080" h="85726">
                    <a:moveTo>
                      <a:pt x="132079" y="3936"/>
                    </a:moveTo>
                    <a:lnTo>
                      <a:pt x="67817" y="46227"/>
                    </a:lnTo>
                    <a:lnTo>
                      <a:pt x="35687" y="66421"/>
                    </a:lnTo>
                    <a:lnTo>
                      <a:pt x="3048" y="85725"/>
                    </a:lnTo>
                    <a:lnTo>
                      <a:pt x="253" y="82296"/>
                    </a:lnTo>
                    <a:lnTo>
                      <a:pt x="0" y="25908"/>
                    </a:lnTo>
                    <a:lnTo>
                      <a:pt x="32385" y="20827"/>
                    </a:lnTo>
                    <a:lnTo>
                      <a:pt x="64642" y="14477"/>
                    </a:lnTo>
                    <a:lnTo>
                      <a:pt x="1290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 102"/>
              <p:cNvSpPr/>
              <p:nvPr/>
            </p:nvSpPr>
            <p:spPr>
              <a:xfrm>
                <a:off x="9253219" y="853439"/>
                <a:ext cx="132082" cy="86362"/>
              </a:xfrm>
              <a:custGeom>
                <a:avLst/>
                <a:gdLst/>
                <a:ahLst/>
                <a:cxnLst/>
                <a:rect l="0" t="0" r="0" b="0"/>
                <a:pathLst>
                  <a:path w="132082" h="86362">
                    <a:moveTo>
                      <a:pt x="132081" y="3811"/>
                    </a:moveTo>
                    <a:lnTo>
                      <a:pt x="67311" y="46991"/>
                    </a:lnTo>
                    <a:lnTo>
                      <a:pt x="35561" y="67311"/>
                    </a:lnTo>
                    <a:lnTo>
                      <a:pt x="2540" y="86361"/>
                    </a:lnTo>
                    <a:lnTo>
                      <a:pt x="0" y="82550"/>
                    </a:lnTo>
                    <a:lnTo>
                      <a:pt x="0" y="26671"/>
                    </a:lnTo>
                    <a:lnTo>
                      <a:pt x="33021" y="21591"/>
                    </a:lnTo>
                    <a:lnTo>
                      <a:pt x="64771" y="15241"/>
                    </a:lnTo>
                    <a:lnTo>
                      <a:pt x="12954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9310496" y="802005"/>
                <a:ext cx="25910" cy="323470"/>
              </a:xfrm>
              <a:custGeom>
                <a:avLst/>
                <a:gdLst/>
                <a:ahLst/>
                <a:cxnLst/>
                <a:rect l="0" t="0" r="0" b="0"/>
                <a:pathLst>
                  <a:path w="25910" h="323470">
                    <a:moveTo>
                      <a:pt x="25909" y="318134"/>
                    </a:moveTo>
                    <a:lnTo>
                      <a:pt x="2795" y="323469"/>
                    </a:lnTo>
                    <a:lnTo>
                      <a:pt x="2795" y="281812"/>
                    </a:lnTo>
                    <a:lnTo>
                      <a:pt x="2413" y="241427"/>
                    </a:lnTo>
                    <a:lnTo>
                      <a:pt x="1524" y="162941"/>
                    </a:lnTo>
                    <a:lnTo>
                      <a:pt x="635" y="84962"/>
                    </a:lnTo>
                    <a:lnTo>
                      <a:pt x="509" y="45211"/>
                    </a:lnTo>
                    <a:lnTo>
                      <a:pt x="0" y="4699"/>
                    </a:lnTo>
                    <a:lnTo>
                      <a:pt x="21845" y="0"/>
                    </a:lnTo>
                    <a:lnTo>
                      <a:pt x="22352" y="40639"/>
                    </a:lnTo>
                    <a:lnTo>
                      <a:pt x="22860" y="80264"/>
                    </a:lnTo>
                    <a:lnTo>
                      <a:pt x="24004" y="157987"/>
                    </a:lnTo>
                    <a:lnTo>
                      <a:pt x="25273" y="236220"/>
                    </a:lnTo>
                    <a:lnTo>
                      <a:pt x="25655" y="276478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9310369" y="801369"/>
                <a:ext cx="25401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323851">
                    <a:moveTo>
                      <a:pt x="25400" y="318770"/>
                    </a:moveTo>
                    <a:lnTo>
                      <a:pt x="2540" y="323850"/>
                    </a:lnTo>
                    <a:lnTo>
                      <a:pt x="2540" y="281941"/>
                    </a:lnTo>
                    <a:lnTo>
                      <a:pt x="2540" y="241300"/>
                    </a:lnTo>
                    <a:lnTo>
                      <a:pt x="1271" y="162561"/>
                    </a:lnTo>
                    <a:lnTo>
                      <a:pt x="0" y="85091"/>
                    </a:lnTo>
                    <a:lnTo>
                      <a:pt x="0" y="45720"/>
                    </a:lnTo>
                    <a:lnTo>
                      <a:pt x="0" y="5081"/>
                    </a:lnTo>
                    <a:lnTo>
                      <a:pt x="21590" y="0"/>
                    </a:lnTo>
                    <a:lnTo>
                      <a:pt x="22861" y="40641"/>
                    </a:lnTo>
                    <a:lnTo>
                      <a:pt x="22861" y="81281"/>
                    </a:lnTo>
                    <a:lnTo>
                      <a:pt x="24131" y="158750"/>
                    </a:lnTo>
                    <a:lnTo>
                      <a:pt x="25400" y="237491"/>
                    </a:lnTo>
                    <a:lnTo>
                      <a:pt x="25400" y="27686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 105"/>
              <p:cNvSpPr/>
              <p:nvPr/>
            </p:nvSpPr>
            <p:spPr>
              <a:xfrm>
                <a:off x="9256268" y="1063497"/>
                <a:ext cx="133731" cy="89156"/>
              </a:xfrm>
              <a:custGeom>
                <a:avLst/>
                <a:gdLst/>
                <a:ahLst/>
                <a:cxnLst/>
                <a:rect l="0" t="0" r="0" b="0"/>
                <a:pathLst>
                  <a:path w="133731" h="89156">
                    <a:moveTo>
                      <a:pt x="133730" y="59817"/>
                    </a:moveTo>
                    <a:lnTo>
                      <a:pt x="98551" y="68708"/>
                    </a:lnTo>
                    <a:lnTo>
                      <a:pt x="92583" y="75692"/>
                    </a:lnTo>
                    <a:lnTo>
                      <a:pt x="84582" y="80900"/>
                    </a:lnTo>
                    <a:lnTo>
                      <a:pt x="75057" y="84583"/>
                    </a:lnTo>
                    <a:lnTo>
                      <a:pt x="65277" y="86614"/>
                    </a:lnTo>
                    <a:lnTo>
                      <a:pt x="55752" y="87250"/>
                    </a:lnTo>
                    <a:lnTo>
                      <a:pt x="47498" y="86869"/>
                    </a:lnTo>
                    <a:lnTo>
                      <a:pt x="41528" y="85217"/>
                    </a:lnTo>
                    <a:lnTo>
                      <a:pt x="38353" y="82424"/>
                    </a:lnTo>
                    <a:lnTo>
                      <a:pt x="0" y="89155"/>
                    </a:lnTo>
                    <a:lnTo>
                      <a:pt x="0" y="28956"/>
                    </a:lnTo>
                    <a:lnTo>
                      <a:pt x="39370" y="21972"/>
                    </a:lnTo>
                    <a:lnTo>
                      <a:pt x="40639" y="23750"/>
                    </a:lnTo>
                    <a:lnTo>
                      <a:pt x="42545" y="25019"/>
                    </a:lnTo>
                    <a:lnTo>
                      <a:pt x="49022" y="26416"/>
                    </a:lnTo>
                    <a:lnTo>
                      <a:pt x="57276" y="26289"/>
                    </a:lnTo>
                    <a:lnTo>
                      <a:pt x="67055" y="25019"/>
                    </a:lnTo>
                    <a:lnTo>
                      <a:pt x="76708" y="22225"/>
                    </a:lnTo>
                    <a:lnTo>
                      <a:pt x="86105" y="18669"/>
                    </a:lnTo>
                    <a:lnTo>
                      <a:pt x="93725" y="13970"/>
                    </a:lnTo>
                    <a:lnTo>
                      <a:pt x="98933" y="8510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9257030" y="1062989"/>
                <a:ext cx="133351" cy="90172"/>
              </a:xfrm>
              <a:custGeom>
                <a:avLst/>
                <a:gdLst/>
                <a:ahLst/>
                <a:cxnLst/>
                <a:rect l="0" t="0" r="0" b="0"/>
                <a:pathLst>
                  <a:path w="133351" h="90172">
                    <a:moveTo>
                      <a:pt x="133350" y="59691"/>
                    </a:moveTo>
                    <a:lnTo>
                      <a:pt x="97789" y="68580"/>
                    </a:lnTo>
                    <a:lnTo>
                      <a:pt x="91439" y="76200"/>
                    </a:lnTo>
                    <a:lnTo>
                      <a:pt x="83820" y="81280"/>
                    </a:lnTo>
                    <a:lnTo>
                      <a:pt x="73660" y="85091"/>
                    </a:lnTo>
                    <a:lnTo>
                      <a:pt x="64770" y="87630"/>
                    </a:lnTo>
                    <a:lnTo>
                      <a:pt x="54610" y="87630"/>
                    </a:lnTo>
                    <a:lnTo>
                      <a:pt x="46989" y="87630"/>
                    </a:lnTo>
                    <a:lnTo>
                      <a:pt x="40639" y="85091"/>
                    </a:lnTo>
                    <a:lnTo>
                      <a:pt x="38100" y="82550"/>
                    </a:lnTo>
                    <a:lnTo>
                      <a:pt x="0" y="90171"/>
                    </a:lnTo>
                    <a:lnTo>
                      <a:pt x="0" y="29211"/>
                    </a:lnTo>
                    <a:lnTo>
                      <a:pt x="39370" y="21591"/>
                    </a:lnTo>
                    <a:lnTo>
                      <a:pt x="39370" y="24130"/>
                    </a:lnTo>
                    <a:lnTo>
                      <a:pt x="41910" y="25400"/>
                    </a:lnTo>
                    <a:lnTo>
                      <a:pt x="48260" y="26671"/>
                    </a:lnTo>
                    <a:lnTo>
                      <a:pt x="57150" y="26671"/>
                    </a:lnTo>
                    <a:lnTo>
                      <a:pt x="66039" y="25400"/>
                    </a:lnTo>
                    <a:lnTo>
                      <a:pt x="76200" y="22861"/>
                    </a:lnTo>
                    <a:lnTo>
                      <a:pt x="85089" y="19050"/>
                    </a:lnTo>
                    <a:lnTo>
                      <a:pt x="92710" y="13971"/>
                    </a:lnTo>
                    <a:lnTo>
                      <a:pt x="97789" y="8891"/>
                    </a:lnTo>
                    <a:lnTo>
                      <a:pt x="132079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9350756" y="1074547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Freeform 108"/>
              <p:cNvSpPr/>
              <p:nvPr/>
            </p:nvSpPr>
            <p:spPr>
              <a:xfrm>
                <a:off x="9314180" y="1108710"/>
                <a:ext cx="26671" cy="34291"/>
              </a:xfrm>
              <a:custGeom>
                <a:avLst/>
                <a:gdLst/>
                <a:ahLst/>
                <a:cxnLst/>
                <a:rect l="0" t="0" r="0" b="0"/>
                <a:pathLst>
                  <a:path w="26671" h="34291">
                    <a:moveTo>
                      <a:pt x="0" y="31750"/>
                    </a:moveTo>
                    <a:lnTo>
                      <a:pt x="2539" y="33020"/>
                    </a:lnTo>
                    <a:lnTo>
                      <a:pt x="6350" y="34290"/>
                    </a:lnTo>
                    <a:lnTo>
                      <a:pt x="13970" y="33020"/>
                    </a:lnTo>
                    <a:lnTo>
                      <a:pt x="20320" y="30479"/>
                    </a:lnTo>
                    <a:lnTo>
                      <a:pt x="24129" y="27940"/>
                    </a:lnTo>
                    <a:lnTo>
                      <a:pt x="26670" y="24129"/>
                    </a:lnTo>
                    <a:lnTo>
                      <a:pt x="2667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9263380" y="1094739"/>
                <a:ext cx="19051" cy="2921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29212">
                    <a:moveTo>
                      <a:pt x="0" y="29211"/>
                    </a:moveTo>
                    <a:lnTo>
                      <a:pt x="0" y="2541"/>
                    </a:lnTo>
                    <a:lnTo>
                      <a:pt x="1905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reeform 110"/>
              <p:cNvSpPr/>
              <p:nvPr/>
            </p:nvSpPr>
            <p:spPr>
              <a:xfrm>
                <a:off x="9255886" y="857885"/>
                <a:ext cx="130304" cy="82424"/>
              </a:xfrm>
              <a:custGeom>
                <a:avLst/>
                <a:gdLst/>
                <a:ahLst/>
                <a:cxnLst/>
                <a:rect l="0" t="0" r="0" b="0"/>
                <a:pathLst>
                  <a:path w="130304" h="82424">
                    <a:moveTo>
                      <a:pt x="130303" y="55498"/>
                    </a:moveTo>
                    <a:lnTo>
                      <a:pt x="96012" y="63753"/>
                    </a:lnTo>
                    <a:lnTo>
                      <a:pt x="90297" y="69976"/>
                    </a:lnTo>
                    <a:lnTo>
                      <a:pt x="82423" y="74929"/>
                    </a:lnTo>
                    <a:lnTo>
                      <a:pt x="73280" y="78104"/>
                    </a:lnTo>
                    <a:lnTo>
                      <a:pt x="63755" y="80009"/>
                    </a:lnTo>
                    <a:lnTo>
                      <a:pt x="54610" y="80645"/>
                    </a:lnTo>
                    <a:lnTo>
                      <a:pt x="46609" y="80137"/>
                    </a:lnTo>
                    <a:lnTo>
                      <a:pt x="40641" y="78740"/>
                    </a:lnTo>
                    <a:lnTo>
                      <a:pt x="37720" y="76453"/>
                    </a:lnTo>
                    <a:lnTo>
                      <a:pt x="255" y="82423"/>
                    </a:lnTo>
                    <a:lnTo>
                      <a:pt x="0" y="26034"/>
                    </a:lnTo>
                    <a:lnTo>
                      <a:pt x="38355" y="19812"/>
                    </a:lnTo>
                    <a:lnTo>
                      <a:pt x="39370" y="21462"/>
                    </a:lnTo>
                    <a:lnTo>
                      <a:pt x="41530" y="22732"/>
                    </a:lnTo>
                    <a:lnTo>
                      <a:pt x="47371" y="24256"/>
                    </a:lnTo>
                    <a:lnTo>
                      <a:pt x="55754" y="24256"/>
                    </a:lnTo>
                    <a:lnTo>
                      <a:pt x="64770" y="22987"/>
                    </a:lnTo>
                    <a:lnTo>
                      <a:pt x="74295" y="20573"/>
                    </a:lnTo>
                    <a:lnTo>
                      <a:pt x="83440" y="17272"/>
                    </a:lnTo>
                    <a:lnTo>
                      <a:pt x="90932" y="12953"/>
                    </a:lnTo>
                    <a:lnTo>
                      <a:pt x="95758" y="7747"/>
                    </a:lnTo>
                    <a:lnTo>
                      <a:pt x="129032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9255759" y="857250"/>
                <a:ext cx="130811" cy="82551"/>
              </a:xfrm>
              <a:custGeom>
                <a:avLst/>
                <a:gdLst/>
                <a:ahLst/>
                <a:cxnLst/>
                <a:rect l="0" t="0" r="0" b="0"/>
                <a:pathLst>
                  <a:path w="130811" h="82551">
                    <a:moveTo>
                      <a:pt x="130810" y="55880"/>
                    </a:moveTo>
                    <a:lnTo>
                      <a:pt x="96521" y="64769"/>
                    </a:lnTo>
                    <a:lnTo>
                      <a:pt x="90171" y="69850"/>
                    </a:lnTo>
                    <a:lnTo>
                      <a:pt x="82550" y="74930"/>
                    </a:lnTo>
                    <a:lnTo>
                      <a:pt x="73660" y="78739"/>
                    </a:lnTo>
                    <a:lnTo>
                      <a:pt x="64771" y="80010"/>
                    </a:lnTo>
                    <a:lnTo>
                      <a:pt x="54610" y="81280"/>
                    </a:lnTo>
                    <a:lnTo>
                      <a:pt x="46991" y="81280"/>
                    </a:lnTo>
                    <a:lnTo>
                      <a:pt x="40641" y="78739"/>
                    </a:lnTo>
                    <a:lnTo>
                      <a:pt x="38100" y="77469"/>
                    </a:lnTo>
                    <a:lnTo>
                      <a:pt x="0" y="82550"/>
                    </a:lnTo>
                    <a:lnTo>
                      <a:pt x="0" y="26669"/>
                    </a:lnTo>
                    <a:lnTo>
                      <a:pt x="38100" y="20319"/>
                    </a:lnTo>
                    <a:lnTo>
                      <a:pt x="39371" y="21589"/>
                    </a:lnTo>
                    <a:lnTo>
                      <a:pt x="41910" y="22860"/>
                    </a:lnTo>
                    <a:lnTo>
                      <a:pt x="46991" y="24130"/>
                    </a:lnTo>
                    <a:lnTo>
                      <a:pt x="55881" y="24130"/>
                    </a:lnTo>
                    <a:lnTo>
                      <a:pt x="64771" y="22860"/>
                    </a:lnTo>
                    <a:lnTo>
                      <a:pt x="73660" y="21589"/>
                    </a:lnTo>
                    <a:lnTo>
                      <a:pt x="83821" y="17780"/>
                    </a:lnTo>
                    <a:lnTo>
                      <a:pt x="91441" y="12700"/>
                    </a:lnTo>
                    <a:lnTo>
                      <a:pt x="96521" y="8889"/>
                    </a:lnTo>
                    <a:lnTo>
                      <a:pt x="129541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>
                <a:off x="9350756" y="867791"/>
                <a:ext cx="0" cy="39116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Freeform 113"/>
              <p:cNvSpPr/>
              <p:nvPr/>
            </p:nvSpPr>
            <p:spPr>
              <a:xfrm>
                <a:off x="9311640" y="900430"/>
                <a:ext cx="26670" cy="30481"/>
              </a:xfrm>
              <a:custGeom>
                <a:avLst/>
                <a:gdLst/>
                <a:ahLst/>
                <a:cxnLst/>
                <a:rect l="0" t="0" r="0" b="0"/>
                <a:pathLst>
                  <a:path w="26670" h="30481">
                    <a:moveTo>
                      <a:pt x="0" y="29209"/>
                    </a:moveTo>
                    <a:lnTo>
                      <a:pt x="2540" y="30480"/>
                    </a:lnTo>
                    <a:lnTo>
                      <a:pt x="6350" y="30480"/>
                    </a:lnTo>
                    <a:lnTo>
                      <a:pt x="13969" y="30480"/>
                    </a:lnTo>
                    <a:lnTo>
                      <a:pt x="21590" y="26670"/>
                    </a:lnTo>
                    <a:lnTo>
                      <a:pt x="24129" y="25400"/>
                    </a:lnTo>
                    <a:lnTo>
                      <a:pt x="26669" y="21589"/>
                    </a:lnTo>
                    <a:lnTo>
                      <a:pt x="26669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9262109" y="885189"/>
                <a:ext cx="19051" cy="29212"/>
              </a:xfrm>
              <a:custGeom>
                <a:avLst/>
                <a:gdLst/>
                <a:ahLst/>
                <a:cxnLst/>
                <a:rect l="0" t="0" r="0" b="0"/>
                <a:pathLst>
                  <a:path w="19051" h="29212">
                    <a:moveTo>
                      <a:pt x="0" y="29211"/>
                    </a:moveTo>
                    <a:lnTo>
                      <a:pt x="0" y="3811"/>
                    </a:lnTo>
                    <a:lnTo>
                      <a:pt x="1905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9298431" y="777494"/>
                <a:ext cx="47500" cy="4267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42673">
                    <a:moveTo>
                      <a:pt x="47499" y="33019"/>
                    </a:moveTo>
                    <a:lnTo>
                      <a:pt x="34417" y="31368"/>
                    </a:lnTo>
                    <a:lnTo>
                      <a:pt x="21463" y="33019"/>
                    </a:lnTo>
                    <a:lnTo>
                      <a:pt x="9779" y="37211"/>
                    </a:lnTo>
                    <a:lnTo>
                      <a:pt x="0" y="42672"/>
                    </a:lnTo>
                    <a:lnTo>
                      <a:pt x="0" y="11429"/>
                    </a:lnTo>
                    <a:lnTo>
                      <a:pt x="9399" y="5714"/>
                    </a:lnTo>
                    <a:lnTo>
                      <a:pt x="21210" y="1778"/>
                    </a:lnTo>
                    <a:lnTo>
                      <a:pt x="34417" y="0"/>
                    </a:lnTo>
                    <a:lnTo>
                      <a:pt x="47245" y="177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9298940" y="777240"/>
                <a:ext cx="46991" cy="43180"/>
              </a:xfrm>
              <a:custGeom>
                <a:avLst/>
                <a:gdLst/>
                <a:ahLst/>
                <a:cxnLst/>
                <a:rect l="0" t="0" r="0" b="0"/>
                <a:pathLst>
                  <a:path w="46991" h="43180">
                    <a:moveTo>
                      <a:pt x="46990" y="1269"/>
                    </a:moveTo>
                    <a:lnTo>
                      <a:pt x="34290" y="0"/>
                    </a:lnTo>
                    <a:lnTo>
                      <a:pt x="21590" y="1269"/>
                    </a:lnTo>
                    <a:lnTo>
                      <a:pt x="8890" y="5079"/>
                    </a:lnTo>
                    <a:lnTo>
                      <a:pt x="0" y="11429"/>
                    </a:lnTo>
                    <a:lnTo>
                      <a:pt x="0" y="43179"/>
                    </a:lnTo>
                    <a:lnTo>
                      <a:pt x="8890" y="36829"/>
                    </a:lnTo>
                    <a:lnTo>
                      <a:pt x="21590" y="33019"/>
                    </a:lnTo>
                    <a:lnTo>
                      <a:pt x="34290" y="31750"/>
                    </a:lnTo>
                    <a:lnTo>
                      <a:pt x="46990" y="330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9226804" y="726694"/>
                <a:ext cx="190374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90374" h="95251">
                    <a:moveTo>
                      <a:pt x="119126" y="83565"/>
                    </a:moveTo>
                    <a:lnTo>
                      <a:pt x="106172" y="90805"/>
                    </a:lnTo>
                    <a:lnTo>
                      <a:pt x="93090" y="94614"/>
                    </a:lnTo>
                    <a:lnTo>
                      <a:pt x="86867" y="95250"/>
                    </a:lnTo>
                    <a:lnTo>
                      <a:pt x="81152" y="95250"/>
                    </a:lnTo>
                    <a:lnTo>
                      <a:pt x="76073" y="94614"/>
                    </a:lnTo>
                    <a:lnTo>
                      <a:pt x="71627" y="93344"/>
                    </a:lnTo>
                    <a:lnTo>
                      <a:pt x="61214" y="94742"/>
                    </a:lnTo>
                    <a:lnTo>
                      <a:pt x="51942" y="94995"/>
                    </a:lnTo>
                    <a:lnTo>
                      <a:pt x="43434" y="94361"/>
                    </a:lnTo>
                    <a:lnTo>
                      <a:pt x="35814" y="92709"/>
                    </a:lnTo>
                    <a:lnTo>
                      <a:pt x="29337" y="90297"/>
                    </a:lnTo>
                    <a:lnTo>
                      <a:pt x="23494" y="87248"/>
                    </a:lnTo>
                    <a:lnTo>
                      <a:pt x="18414" y="83565"/>
                    </a:lnTo>
                    <a:lnTo>
                      <a:pt x="14224" y="79501"/>
                    </a:lnTo>
                    <a:lnTo>
                      <a:pt x="7619" y="70231"/>
                    </a:lnTo>
                    <a:lnTo>
                      <a:pt x="3428" y="60706"/>
                    </a:lnTo>
                    <a:lnTo>
                      <a:pt x="1015" y="51943"/>
                    </a:lnTo>
                    <a:lnTo>
                      <a:pt x="0" y="44322"/>
                    </a:lnTo>
                    <a:lnTo>
                      <a:pt x="1524" y="40132"/>
                    </a:lnTo>
                    <a:lnTo>
                      <a:pt x="5461" y="36068"/>
                    </a:lnTo>
                    <a:lnTo>
                      <a:pt x="11429" y="32639"/>
                    </a:lnTo>
                    <a:lnTo>
                      <a:pt x="18414" y="30099"/>
                    </a:lnTo>
                    <a:lnTo>
                      <a:pt x="25653" y="28829"/>
                    </a:lnTo>
                    <a:lnTo>
                      <a:pt x="32385" y="29590"/>
                    </a:lnTo>
                    <a:lnTo>
                      <a:pt x="37718" y="32257"/>
                    </a:lnTo>
                    <a:lnTo>
                      <a:pt x="39624" y="34543"/>
                    </a:lnTo>
                    <a:lnTo>
                      <a:pt x="40893" y="37718"/>
                    </a:lnTo>
                    <a:lnTo>
                      <a:pt x="46609" y="47879"/>
                    </a:lnTo>
                    <a:lnTo>
                      <a:pt x="53848" y="55244"/>
                    </a:lnTo>
                    <a:lnTo>
                      <a:pt x="62356" y="59943"/>
                    </a:lnTo>
                    <a:lnTo>
                      <a:pt x="71627" y="62103"/>
                    </a:lnTo>
                    <a:lnTo>
                      <a:pt x="81152" y="64007"/>
                    </a:lnTo>
                    <a:lnTo>
                      <a:pt x="92837" y="63500"/>
                    </a:lnTo>
                    <a:lnTo>
                      <a:pt x="105790" y="59943"/>
                    </a:lnTo>
                    <a:lnTo>
                      <a:pt x="112394" y="56768"/>
                    </a:lnTo>
                    <a:lnTo>
                      <a:pt x="118872" y="52578"/>
                    </a:lnTo>
                    <a:lnTo>
                      <a:pt x="128269" y="46608"/>
                    </a:lnTo>
                    <a:lnTo>
                      <a:pt x="136778" y="38607"/>
                    </a:lnTo>
                    <a:lnTo>
                      <a:pt x="143890" y="28193"/>
                    </a:lnTo>
                    <a:lnTo>
                      <a:pt x="149478" y="16001"/>
                    </a:lnTo>
                    <a:lnTo>
                      <a:pt x="152653" y="9525"/>
                    </a:lnTo>
                    <a:lnTo>
                      <a:pt x="157988" y="4572"/>
                    </a:lnTo>
                    <a:lnTo>
                      <a:pt x="164718" y="1397"/>
                    </a:lnTo>
                    <a:lnTo>
                      <a:pt x="171957" y="0"/>
                    </a:lnTo>
                    <a:lnTo>
                      <a:pt x="178942" y="0"/>
                    </a:lnTo>
                    <a:lnTo>
                      <a:pt x="184912" y="1143"/>
                    </a:lnTo>
                    <a:lnTo>
                      <a:pt x="188849" y="3810"/>
                    </a:lnTo>
                    <a:lnTo>
                      <a:pt x="190373" y="7365"/>
                    </a:lnTo>
                    <a:lnTo>
                      <a:pt x="189484" y="15367"/>
                    </a:lnTo>
                    <a:lnTo>
                      <a:pt x="187198" y="25018"/>
                    </a:lnTo>
                    <a:lnTo>
                      <a:pt x="183006" y="36068"/>
                    </a:lnTo>
                    <a:lnTo>
                      <a:pt x="176529" y="47497"/>
                    </a:lnTo>
                    <a:lnTo>
                      <a:pt x="167259" y="58674"/>
                    </a:lnTo>
                    <a:lnTo>
                      <a:pt x="161543" y="64007"/>
                    </a:lnTo>
                    <a:lnTo>
                      <a:pt x="154939" y="68833"/>
                    </a:lnTo>
                    <a:lnTo>
                      <a:pt x="147574" y="73279"/>
                    </a:lnTo>
                    <a:lnTo>
                      <a:pt x="139064" y="77215"/>
                    </a:lnTo>
                    <a:lnTo>
                      <a:pt x="129666" y="80772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/>
              <p:cNvSpPr/>
              <p:nvPr/>
            </p:nvSpPr>
            <p:spPr>
              <a:xfrm>
                <a:off x="9226550" y="726440"/>
                <a:ext cx="190501" cy="95250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0">
                    <a:moveTo>
                      <a:pt x="119380" y="83819"/>
                    </a:moveTo>
                    <a:lnTo>
                      <a:pt x="106680" y="91440"/>
                    </a:lnTo>
                    <a:lnTo>
                      <a:pt x="93980" y="93979"/>
                    </a:lnTo>
                    <a:lnTo>
                      <a:pt x="87630" y="95249"/>
                    </a:lnTo>
                    <a:lnTo>
                      <a:pt x="81280" y="95249"/>
                    </a:lnTo>
                    <a:lnTo>
                      <a:pt x="76200" y="93979"/>
                    </a:lnTo>
                    <a:lnTo>
                      <a:pt x="72390" y="92710"/>
                    </a:lnTo>
                    <a:lnTo>
                      <a:pt x="60959" y="95249"/>
                    </a:lnTo>
                    <a:lnTo>
                      <a:pt x="52069" y="95249"/>
                    </a:lnTo>
                    <a:lnTo>
                      <a:pt x="44450" y="93979"/>
                    </a:lnTo>
                    <a:lnTo>
                      <a:pt x="35559" y="92710"/>
                    </a:lnTo>
                    <a:lnTo>
                      <a:pt x="29209" y="90170"/>
                    </a:lnTo>
                    <a:lnTo>
                      <a:pt x="24130" y="87629"/>
                    </a:lnTo>
                    <a:lnTo>
                      <a:pt x="19050" y="83819"/>
                    </a:lnTo>
                    <a:lnTo>
                      <a:pt x="13969" y="80010"/>
                    </a:lnTo>
                    <a:lnTo>
                      <a:pt x="7619" y="69850"/>
                    </a:lnTo>
                    <a:lnTo>
                      <a:pt x="3809" y="60960"/>
                    </a:lnTo>
                    <a:lnTo>
                      <a:pt x="1269" y="52069"/>
                    </a:lnTo>
                    <a:lnTo>
                      <a:pt x="0" y="44450"/>
                    </a:lnTo>
                    <a:lnTo>
                      <a:pt x="2540" y="40640"/>
                    </a:lnTo>
                    <a:lnTo>
                      <a:pt x="6350" y="36829"/>
                    </a:lnTo>
                    <a:lnTo>
                      <a:pt x="11430" y="33019"/>
                    </a:lnTo>
                    <a:lnTo>
                      <a:pt x="19050" y="30479"/>
                    </a:lnTo>
                    <a:lnTo>
                      <a:pt x="26669" y="29210"/>
                    </a:lnTo>
                    <a:lnTo>
                      <a:pt x="33019" y="29210"/>
                    </a:lnTo>
                    <a:lnTo>
                      <a:pt x="38100" y="31750"/>
                    </a:lnTo>
                    <a:lnTo>
                      <a:pt x="40640" y="34290"/>
                    </a:lnTo>
                    <a:lnTo>
                      <a:pt x="40640" y="38100"/>
                    </a:lnTo>
                    <a:lnTo>
                      <a:pt x="46990" y="48260"/>
                    </a:lnTo>
                    <a:lnTo>
                      <a:pt x="54609" y="55879"/>
                    </a:lnTo>
                    <a:lnTo>
                      <a:pt x="62230" y="59690"/>
                    </a:lnTo>
                    <a:lnTo>
                      <a:pt x="72390" y="62229"/>
                    </a:lnTo>
                    <a:lnTo>
                      <a:pt x="81280" y="64769"/>
                    </a:lnTo>
                    <a:lnTo>
                      <a:pt x="93980" y="63500"/>
                    </a:lnTo>
                    <a:lnTo>
                      <a:pt x="106680" y="59690"/>
                    </a:lnTo>
                    <a:lnTo>
                      <a:pt x="113030" y="57150"/>
                    </a:lnTo>
                    <a:lnTo>
                      <a:pt x="119380" y="52069"/>
                    </a:lnTo>
                    <a:lnTo>
                      <a:pt x="128269" y="46990"/>
                    </a:lnTo>
                    <a:lnTo>
                      <a:pt x="137159" y="38100"/>
                    </a:lnTo>
                    <a:lnTo>
                      <a:pt x="144780" y="27940"/>
                    </a:lnTo>
                    <a:lnTo>
                      <a:pt x="149859" y="16510"/>
                    </a:lnTo>
                    <a:lnTo>
                      <a:pt x="152400" y="8890"/>
                    </a:lnTo>
                    <a:lnTo>
                      <a:pt x="158750" y="5079"/>
                    </a:lnTo>
                    <a:lnTo>
                      <a:pt x="165100" y="1269"/>
                    </a:lnTo>
                    <a:lnTo>
                      <a:pt x="171450" y="0"/>
                    </a:lnTo>
                    <a:lnTo>
                      <a:pt x="179069" y="0"/>
                    </a:lnTo>
                    <a:lnTo>
                      <a:pt x="185419" y="1269"/>
                    </a:lnTo>
                    <a:lnTo>
                      <a:pt x="189230" y="3810"/>
                    </a:lnTo>
                    <a:lnTo>
                      <a:pt x="190500" y="7619"/>
                    </a:lnTo>
                    <a:lnTo>
                      <a:pt x="189230" y="15240"/>
                    </a:lnTo>
                    <a:lnTo>
                      <a:pt x="187959" y="25400"/>
                    </a:lnTo>
                    <a:lnTo>
                      <a:pt x="182880" y="36829"/>
                    </a:lnTo>
                    <a:lnTo>
                      <a:pt x="176530" y="46990"/>
                    </a:lnTo>
                    <a:lnTo>
                      <a:pt x="167640" y="58419"/>
                    </a:lnTo>
                    <a:lnTo>
                      <a:pt x="161290" y="64769"/>
                    </a:lnTo>
                    <a:lnTo>
                      <a:pt x="154940" y="68579"/>
                    </a:lnTo>
                    <a:lnTo>
                      <a:pt x="147319" y="73660"/>
                    </a:lnTo>
                    <a:lnTo>
                      <a:pt x="139700" y="77469"/>
                    </a:lnTo>
                    <a:lnTo>
                      <a:pt x="129540" y="8127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9226804" y="728344"/>
                <a:ext cx="190374" cy="94998"/>
              </a:xfrm>
              <a:custGeom>
                <a:avLst/>
                <a:gdLst/>
                <a:ahLst/>
                <a:cxnLst/>
                <a:rect l="0" t="0" r="0" b="0"/>
                <a:pathLst>
                  <a:path w="190374" h="94998">
                    <a:moveTo>
                      <a:pt x="119126" y="83439"/>
                    </a:moveTo>
                    <a:lnTo>
                      <a:pt x="106172" y="90552"/>
                    </a:lnTo>
                    <a:lnTo>
                      <a:pt x="93090" y="94361"/>
                    </a:lnTo>
                    <a:lnTo>
                      <a:pt x="86867" y="94997"/>
                    </a:lnTo>
                    <a:lnTo>
                      <a:pt x="81152" y="94997"/>
                    </a:lnTo>
                    <a:lnTo>
                      <a:pt x="76073" y="94361"/>
                    </a:lnTo>
                    <a:lnTo>
                      <a:pt x="71627" y="93092"/>
                    </a:lnTo>
                    <a:lnTo>
                      <a:pt x="61214" y="94616"/>
                    </a:lnTo>
                    <a:lnTo>
                      <a:pt x="51689" y="94997"/>
                    </a:lnTo>
                    <a:lnTo>
                      <a:pt x="43179" y="94108"/>
                    </a:lnTo>
                    <a:lnTo>
                      <a:pt x="35814" y="92711"/>
                    </a:lnTo>
                    <a:lnTo>
                      <a:pt x="29337" y="90170"/>
                    </a:lnTo>
                    <a:lnTo>
                      <a:pt x="23367" y="87250"/>
                    </a:lnTo>
                    <a:lnTo>
                      <a:pt x="18414" y="83439"/>
                    </a:lnTo>
                    <a:lnTo>
                      <a:pt x="13969" y="79375"/>
                    </a:lnTo>
                    <a:lnTo>
                      <a:pt x="7365" y="70358"/>
                    </a:lnTo>
                    <a:lnTo>
                      <a:pt x="3175" y="60833"/>
                    </a:lnTo>
                    <a:lnTo>
                      <a:pt x="889" y="51689"/>
                    </a:lnTo>
                    <a:lnTo>
                      <a:pt x="0" y="44197"/>
                    </a:lnTo>
                    <a:lnTo>
                      <a:pt x="1524" y="40132"/>
                    </a:lnTo>
                    <a:lnTo>
                      <a:pt x="5461" y="36068"/>
                    </a:lnTo>
                    <a:lnTo>
                      <a:pt x="11429" y="32767"/>
                    </a:lnTo>
                    <a:lnTo>
                      <a:pt x="18414" y="30226"/>
                    </a:lnTo>
                    <a:lnTo>
                      <a:pt x="25653" y="28957"/>
                    </a:lnTo>
                    <a:lnTo>
                      <a:pt x="32257" y="29592"/>
                    </a:lnTo>
                    <a:lnTo>
                      <a:pt x="37464" y="32258"/>
                    </a:lnTo>
                    <a:lnTo>
                      <a:pt x="39369" y="34672"/>
                    </a:lnTo>
                    <a:lnTo>
                      <a:pt x="40766" y="37593"/>
                    </a:lnTo>
                    <a:lnTo>
                      <a:pt x="46481" y="47753"/>
                    </a:lnTo>
                    <a:lnTo>
                      <a:pt x="53848" y="55118"/>
                    </a:lnTo>
                    <a:lnTo>
                      <a:pt x="62356" y="59944"/>
                    </a:lnTo>
                    <a:lnTo>
                      <a:pt x="71501" y="62104"/>
                    </a:lnTo>
                    <a:lnTo>
                      <a:pt x="81152" y="64008"/>
                    </a:lnTo>
                    <a:lnTo>
                      <a:pt x="92837" y="63374"/>
                    </a:lnTo>
                    <a:lnTo>
                      <a:pt x="105790" y="59690"/>
                    </a:lnTo>
                    <a:lnTo>
                      <a:pt x="112394" y="56643"/>
                    </a:lnTo>
                    <a:lnTo>
                      <a:pt x="118872" y="52325"/>
                    </a:lnTo>
                    <a:lnTo>
                      <a:pt x="128015" y="46610"/>
                    </a:lnTo>
                    <a:lnTo>
                      <a:pt x="136525" y="38482"/>
                    </a:lnTo>
                    <a:lnTo>
                      <a:pt x="143764" y="28322"/>
                    </a:lnTo>
                    <a:lnTo>
                      <a:pt x="149478" y="16003"/>
                    </a:lnTo>
                    <a:lnTo>
                      <a:pt x="152653" y="9272"/>
                    </a:lnTo>
                    <a:lnTo>
                      <a:pt x="157988" y="4572"/>
                    </a:lnTo>
                    <a:lnTo>
                      <a:pt x="164464" y="1397"/>
                    </a:lnTo>
                    <a:lnTo>
                      <a:pt x="171703" y="0"/>
                    </a:lnTo>
                    <a:lnTo>
                      <a:pt x="178689" y="0"/>
                    </a:lnTo>
                    <a:lnTo>
                      <a:pt x="184657" y="1271"/>
                    </a:lnTo>
                    <a:lnTo>
                      <a:pt x="188849" y="3811"/>
                    </a:lnTo>
                    <a:lnTo>
                      <a:pt x="190373" y="7112"/>
                    </a:lnTo>
                    <a:lnTo>
                      <a:pt x="189229" y="15240"/>
                    </a:lnTo>
                    <a:lnTo>
                      <a:pt x="186943" y="24893"/>
                    </a:lnTo>
                    <a:lnTo>
                      <a:pt x="183006" y="35814"/>
                    </a:lnTo>
                    <a:lnTo>
                      <a:pt x="176402" y="47244"/>
                    </a:lnTo>
                    <a:lnTo>
                      <a:pt x="167259" y="58547"/>
                    </a:lnTo>
                    <a:lnTo>
                      <a:pt x="161543" y="63754"/>
                    </a:lnTo>
                    <a:lnTo>
                      <a:pt x="154939" y="68581"/>
                    </a:lnTo>
                    <a:lnTo>
                      <a:pt x="147319" y="73279"/>
                    </a:lnTo>
                    <a:lnTo>
                      <a:pt x="139064" y="77343"/>
                    </a:lnTo>
                    <a:lnTo>
                      <a:pt x="129539" y="8064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Freeform 120"/>
              <p:cNvSpPr/>
              <p:nvPr/>
            </p:nvSpPr>
            <p:spPr>
              <a:xfrm>
                <a:off x="9226550" y="727709"/>
                <a:ext cx="190501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190501" h="95252">
                    <a:moveTo>
                      <a:pt x="119380" y="83821"/>
                    </a:moveTo>
                    <a:lnTo>
                      <a:pt x="106680" y="91441"/>
                    </a:lnTo>
                    <a:lnTo>
                      <a:pt x="93980" y="95251"/>
                    </a:lnTo>
                    <a:lnTo>
                      <a:pt x="87630" y="95251"/>
                    </a:lnTo>
                    <a:lnTo>
                      <a:pt x="81280" y="95251"/>
                    </a:lnTo>
                    <a:lnTo>
                      <a:pt x="76200" y="95251"/>
                    </a:lnTo>
                    <a:lnTo>
                      <a:pt x="72390" y="93980"/>
                    </a:lnTo>
                    <a:lnTo>
                      <a:pt x="60959" y="95251"/>
                    </a:lnTo>
                    <a:lnTo>
                      <a:pt x="52069" y="95251"/>
                    </a:lnTo>
                    <a:lnTo>
                      <a:pt x="43180" y="95251"/>
                    </a:lnTo>
                    <a:lnTo>
                      <a:pt x="35559" y="92710"/>
                    </a:lnTo>
                    <a:lnTo>
                      <a:pt x="29209" y="91441"/>
                    </a:lnTo>
                    <a:lnTo>
                      <a:pt x="24130" y="87630"/>
                    </a:lnTo>
                    <a:lnTo>
                      <a:pt x="19050" y="83821"/>
                    </a:lnTo>
                    <a:lnTo>
                      <a:pt x="13969" y="80010"/>
                    </a:lnTo>
                    <a:lnTo>
                      <a:pt x="7619" y="71121"/>
                    </a:lnTo>
                    <a:lnTo>
                      <a:pt x="3809" y="60960"/>
                    </a:lnTo>
                    <a:lnTo>
                      <a:pt x="1269" y="52071"/>
                    </a:lnTo>
                    <a:lnTo>
                      <a:pt x="0" y="44450"/>
                    </a:lnTo>
                    <a:lnTo>
                      <a:pt x="2540" y="40641"/>
                    </a:lnTo>
                    <a:lnTo>
                      <a:pt x="6350" y="36831"/>
                    </a:lnTo>
                    <a:lnTo>
                      <a:pt x="11430" y="33021"/>
                    </a:lnTo>
                    <a:lnTo>
                      <a:pt x="19050" y="30481"/>
                    </a:lnTo>
                    <a:lnTo>
                      <a:pt x="26669" y="29210"/>
                    </a:lnTo>
                    <a:lnTo>
                      <a:pt x="33019" y="30481"/>
                    </a:lnTo>
                    <a:lnTo>
                      <a:pt x="38100" y="33021"/>
                    </a:lnTo>
                    <a:lnTo>
                      <a:pt x="39369" y="35560"/>
                    </a:lnTo>
                    <a:lnTo>
                      <a:pt x="40640" y="38100"/>
                    </a:lnTo>
                    <a:lnTo>
                      <a:pt x="46990" y="48260"/>
                    </a:lnTo>
                    <a:lnTo>
                      <a:pt x="54609" y="55881"/>
                    </a:lnTo>
                    <a:lnTo>
                      <a:pt x="62230" y="60960"/>
                    </a:lnTo>
                    <a:lnTo>
                      <a:pt x="71119" y="62231"/>
                    </a:lnTo>
                    <a:lnTo>
                      <a:pt x="81280" y="64771"/>
                    </a:lnTo>
                    <a:lnTo>
                      <a:pt x="93980" y="63500"/>
                    </a:lnTo>
                    <a:lnTo>
                      <a:pt x="106680" y="59691"/>
                    </a:lnTo>
                    <a:lnTo>
                      <a:pt x="113030" y="57150"/>
                    </a:lnTo>
                    <a:lnTo>
                      <a:pt x="119380" y="53341"/>
                    </a:lnTo>
                    <a:lnTo>
                      <a:pt x="128269" y="46991"/>
                    </a:lnTo>
                    <a:lnTo>
                      <a:pt x="137159" y="39371"/>
                    </a:lnTo>
                    <a:lnTo>
                      <a:pt x="143509" y="29210"/>
                    </a:lnTo>
                    <a:lnTo>
                      <a:pt x="149859" y="16510"/>
                    </a:lnTo>
                    <a:lnTo>
                      <a:pt x="152400" y="10160"/>
                    </a:lnTo>
                    <a:lnTo>
                      <a:pt x="158750" y="5081"/>
                    </a:lnTo>
                    <a:lnTo>
                      <a:pt x="165100" y="2541"/>
                    </a:lnTo>
                    <a:lnTo>
                      <a:pt x="171450" y="0"/>
                    </a:lnTo>
                    <a:lnTo>
                      <a:pt x="179069" y="0"/>
                    </a:lnTo>
                    <a:lnTo>
                      <a:pt x="184150" y="1271"/>
                    </a:lnTo>
                    <a:lnTo>
                      <a:pt x="189230" y="3810"/>
                    </a:lnTo>
                    <a:lnTo>
                      <a:pt x="190500" y="7621"/>
                    </a:lnTo>
                    <a:lnTo>
                      <a:pt x="189230" y="15241"/>
                    </a:lnTo>
                    <a:lnTo>
                      <a:pt x="186690" y="25400"/>
                    </a:lnTo>
                    <a:lnTo>
                      <a:pt x="182880" y="35560"/>
                    </a:lnTo>
                    <a:lnTo>
                      <a:pt x="176530" y="48260"/>
                    </a:lnTo>
                    <a:lnTo>
                      <a:pt x="167640" y="58421"/>
                    </a:lnTo>
                    <a:lnTo>
                      <a:pt x="161290" y="63500"/>
                    </a:lnTo>
                    <a:lnTo>
                      <a:pt x="154940" y="68581"/>
                    </a:lnTo>
                    <a:lnTo>
                      <a:pt x="147319" y="73660"/>
                    </a:lnTo>
                    <a:lnTo>
                      <a:pt x="139700" y="77471"/>
                    </a:lnTo>
                    <a:lnTo>
                      <a:pt x="129540" y="8128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9345168" y="778383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9289033" y="789558"/>
                <a:ext cx="0" cy="2235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Freeform 123"/>
              <p:cNvSpPr/>
              <p:nvPr/>
            </p:nvSpPr>
            <p:spPr>
              <a:xfrm>
                <a:off x="9234169" y="770890"/>
                <a:ext cx="25401" cy="41911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41911">
                    <a:moveTo>
                      <a:pt x="25400" y="41910"/>
                    </a:moveTo>
                    <a:lnTo>
                      <a:pt x="19050" y="39369"/>
                    </a:lnTo>
                    <a:lnTo>
                      <a:pt x="13971" y="34290"/>
                    </a:lnTo>
                    <a:lnTo>
                      <a:pt x="10161" y="29210"/>
                    </a:lnTo>
                    <a:lnTo>
                      <a:pt x="6350" y="25400"/>
                    </a:lnTo>
                    <a:lnTo>
                      <a:pt x="1271" y="127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9511665" y="936625"/>
                <a:ext cx="93092" cy="131573"/>
              </a:xfrm>
              <a:custGeom>
                <a:avLst/>
                <a:gdLst/>
                <a:ahLst/>
                <a:cxnLst/>
                <a:rect l="0" t="0" r="0" b="0"/>
                <a:pathLst>
                  <a:path w="93092" h="131573">
                    <a:moveTo>
                      <a:pt x="93091" y="3175"/>
                    </a:moveTo>
                    <a:lnTo>
                      <a:pt x="84836" y="18796"/>
                    </a:lnTo>
                    <a:lnTo>
                      <a:pt x="75691" y="34544"/>
                    </a:lnTo>
                    <a:lnTo>
                      <a:pt x="55117" y="67310"/>
                    </a:lnTo>
                    <a:lnTo>
                      <a:pt x="30988" y="100075"/>
                    </a:lnTo>
                    <a:lnTo>
                      <a:pt x="17399" y="116077"/>
                    </a:lnTo>
                    <a:lnTo>
                      <a:pt x="2793" y="131572"/>
                    </a:lnTo>
                    <a:lnTo>
                      <a:pt x="0" y="128650"/>
                    </a:lnTo>
                    <a:lnTo>
                      <a:pt x="0" y="67944"/>
                    </a:lnTo>
                    <a:lnTo>
                      <a:pt x="14731" y="60325"/>
                    </a:lnTo>
                    <a:lnTo>
                      <a:pt x="28448" y="52324"/>
                    </a:lnTo>
                    <a:lnTo>
                      <a:pt x="41148" y="43941"/>
                    </a:lnTo>
                    <a:lnTo>
                      <a:pt x="52831" y="35305"/>
                    </a:lnTo>
                    <a:lnTo>
                      <a:pt x="73787" y="17525"/>
                    </a:lnTo>
                    <a:lnTo>
                      <a:pt x="915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Freeform 125"/>
              <p:cNvSpPr/>
              <p:nvPr/>
            </p:nvSpPr>
            <p:spPr>
              <a:xfrm>
                <a:off x="9512300" y="935989"/>
                <a:ext cx="92710" cy="132081"/>
              </a:xfrm>
              <a:custGeom>
                <a:avLst/>
                <a:gdLst/>
                <a:ahLst/>
                <a:cxnLst/>
                <a:rect l="0" t="0" r="0" b="0"/>
                <a:pathLst>
                  <a:path w="92710" h="132081">
                    <a:moveTo>
                      <a:pt x="92709" y="3811"/>
                    </a:moveTo>
                    <a:lnTo>
                      <a:pt x="83819" y="19050"/>
                    </a:lnTo>
                    <a:lnTo>
                      <a:pt x="74930" y="35561"/>
                    </a:lnTo>
                    <a:lnTo>
                      <a:pt x="54609" y="67311"/>
                    </a:lnTo>
                    <a:lnTo>
                      <a:pt x="30480" y="100330"/>
                    </a:lnTo>
                    <a:lnTo>
                      <a:pt x="16509" y="116841"/>
                    </a:lnTo>
                    <a:lnTo>
                      <a:pt x="2540" y="132080"/>
                    </a:lnTo>
                    <a:lnTo>
                      <a:pt x="0" y="129541"/>
                    </a:lnTo>
                    <a:lnTo>
                      <a:pt x="0" y="68580"/>
                    </a:lnTo>
                    <a:lnTo>
                      <a:pt x="13969" y="60961"/>
                    </a:lnTo>
                    <a:lnTo>
                      <a:pt x="27940" y="53341"/>
                    </a:lnTo>
                    <a:lnTo>
                      <a:pt x="40640" y="44450"/>
                    </a:lnTo>
                    <a:lnTo>
                      <a:pt x="52069" y="35561"/>
                    </a:lnTo>
                    <a:lnTo>
                      <a:pt x="73659" y="17780"/>
                    </a:lnTo>
                    <a:lnTo>
                      <a:pt x="9144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9511918" y="741680"/>
                <a:ext cx="91188" cy="112396"/>
              </a:xfrm>
              <a:custGeom>
                <a:avLst/>
                <a:gdLst/>
                <a:ahLst/>
                <a:cxnLst/>
                <a:rect l="0" t="0" r="0" b="0"/>
                <a:pathLst>
                  <a:path w="91188" h="112396">
                    <a:moveTo>
                      <a:pt x="91187" y="3175"/>
                    </a:moveTo>
                    <a:lnTo>
                      <a:pt x="73279" y="30099"/>
                    </a:lnTo>
                    <a:lnTo>
                      <a:pt x="53213" y="57403"/>
                    </a:lnTo>
                    <a:lnTo>
                      <a:pt x="29846" y="84708"/>
                    </a:lnTo>
                    <a:lnTo>
                      <a:pt x="16764" y="98425"/>
                    </a:lnTo>
                    <a:lnTo>
                      <a:pt x="2540" y="112395"/>
                    </a:lnTo>
                    <a:lnTo>
                      <a:pt x="0" y="109600"/>
                    </a:lnTo>
                    <a:lnTo>
                      <a:pt x="0" y="52832"/>
                    </a:lnTo>
                    <a:lnTo>
                      <a:pt x="14225" y="46228"/>
                    </a:lnTo>
                    <a:lnTo>
                      <a:pt x="27560" y="39878"/>
                    </a:lnTo>
                    <a:lnTo>
                      <a:pt x="51054" y="26796"/>
                    </a:lnTo>
                    <a:lnTo>
                      <a:pt x="71375" y="13715"/>
                    </a:lnTo>
                    <a:lnTo>
                      <a:pt x="894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9512300" y="741680"/>
                <a:ext cx="91441" cy="111760"/>
              </a:xfrm>
              <a:custGeom>
                <a:avLst/>
                <a:gdLst/>
                <a:ahLst/>
                <a:cxnLst/>
                <a:rect l="0" t="0" r="0" b="0"/>
                <a:pathLst>
                  <a:path w="91441" h="111760">
                    <a:moveTo>
                      <a:pt x="91440" y="2539"/>
                    </a:moveTo>
                    <a:lnTo>
                      <a:pt x="72390" y="30479"/>
                    </a:lnTo>
                    <a:lnTo>
                      <a:pt x="52069" y="57150"/>
                    </a:lnTo>
                    <a:lnTo>
                      <a:pt x="29209" y="85089"/>
                    </a:lnTo>
                    <a:lnTo>
                      <a:pt x="16509" y="97789"/>
                    </a:lnTo>
                    <a:lnTo>
                      <a:pt x="2540" y="111759"/>
                    </a:lnTo>
                    <a:lnTo>
                      <a:pt x="0" y="109220"/>
                    </a:lnTo>
                    <a:lnTo>
                      <a:pt x="0" y="52070"/>
                    </a:lnTo>
                    <a:lnTo>
                      <a:pt x="13969" y="45720"/>
                    </a:lnTo>
                    <a:lnTo>
                      <a:pt x="27940" y="39370"/>
                    </a:lnTo>
                    <a:lnTo>
                      <a:pt x="50800" y="26670"/>
                    </a:lnTo>
                    <a:lnTo>
                      <a:pt x="71119" y="13970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9557893" y="700277"/>
                <a:ext cx="17400" cy="323090"/>
              </a:xfrm>
              <a:custGeom>
                <a:avLst/>
                <a:gdLst/>
                <a:ahLst/>
                <a:cxnLst/>
                <a:rect l="0" t="0" r="0" b="0"/>
                <a:pathLst>
                  <a:path w="17400" h="323090">
                    <a:moveTo>
                      <a:pt x="17399" y="310642"/>
                    </a:moveTo>
                    <a:lnTo>
                      <a:pt x="2159" y="323089"/>
                    </a:lnTo>
                    <a:lnTo>
                      <a:pt x="1904" y="281686"/>
                    </a:lnTo>
                    <a:lnTo>
                      <a:pt x="1524" y="241555"/>
                    </a:lnTo>
                    <a:lnTo>
                      <a:pt x="1142" y="164339"/>
                    </a:lnTo>
                    <a:lnTo>
                      <a:pt x="380" y="87631"/>
                    </a:lnTo>
                    <a:lnTo>
                      <a:pt x="253" y="48514"/>
                    </a:lnTo>
                    <a:lnTo>
                      <a:pt x="0" y="8256"/>
                    </a:lnTo>
                    <a:lnTo>
                      <a:pt x="14477" y="0"/>
                    </a:lnTo>
                    <a:lnTo>
                      <a:pt x="14859" y="39624"/>
                    </a:lnTo>
                    <a:lnTo>
                      <a:pt x="15239" y="78360"/>
                    </a:lnTo>
                    <a:lnTo>
                      <a:pt x="15875" y="153798"/>
                    </a:lnTo>
                    <a:lnTo>
                      <a:pt x="16763" y="229998"/>
                    </a:lnTo>
                    <a:lnTo>
                      <a:pt x="17145" y="269495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9558019" y="699769"/>
                <a:ext cx="16512" cy="323851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23851">
                    <a:moveTo>
                      <a:pt x="16511" y="311150"/>
                    </a:moveTo>
                    <a:lnTo>
                      <a:pt x="2540" y="323850"/>
                    </a:lnTo>
                    <a:lnTo>
                      <a:pt x="2540" y="281941"/>
                    </a:lnTo>
                    <a:lnTo>
                      <a:pt x="1271" y="241300"/>
                    </a:lnTo>
                    <a:lnTo>
                      <a:pt x="1271" y="165100"/>
                    </a:lnTo>
                    <a:lnTo>
                      <a:pt x="0" y="87631"/>
                    </a:lnTo>
                    <a:lnTo>
                      <a:pt x="0" y="49531"/>
                    </a:lnTo>
                    <a:lnTo>
                      <a:pt x="0" y="8890"/>
                    </a:lnTo>
                    <a:lnTo>
                      <a:pt x="13971" y="0"/>
                    </a:lnTo>
                    <a:lnTo>
                      <a:pt x="15240" y="40640"/>
                    </a:lnTo>
                    <a:lnTo>
                      <a:pt x="15240" y="78740"/>
                    </a:lnTo>
                    <a:lnTo>
                      <a:pt x="16511" y="153670"/>
                    </a:lnTo>
                    <a:lnTo>
                      <a:pt x="16511" y="229870"/>
                    </a:lnTo>
                    <a:lnTo>
                      <a:pt x="16511" y="269241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9514205" y="939546"/>
                <a:ext cx="90932" cy="129287"/>
              </a:xfrm>
              <a:custGeom>
                <a:avLst/>
                <a:gdLst/>
                <a:ahLst/>
                <a:cxnLst/>
                <a:rect l="0" t="0" r="0" b="0"/>
                <a:pathLst>
                  <a:path w="90932" h="129287">
                    <a:moveTo>
                      <a:pt x="90931" y="58673"/>
                    </a:moveTo>
                    <a:lnTo>
                      <a:pt x="82041" y="67945"/>
                    </a:lnTo>
                    <a:lnTo>
                      <a:pt x="72516" y="77470"/>
                    </a:lnTo>
                    <a:lnTo>
                      <a:pt x="69088" y="86359"/>
                    </a:lnTo>
                    <a:lnTo>
                      <a:pt x="64262" y="94234"/>
                    </a:lnTo>
                    <a:lnTo>
                      <a:pt x="58165" y="100711"/>
                    </a:lnTo>
                    <a:lnTo>
                      <a:pt x="51562" y="106045"/>
                    </a:lnTo>
                    <a:lnTo>
                      <a:pt x="44958" y="109601"/>
                    </a:lnTo>
                    <a:lnTo>
                      <a:pt x="39115" y="111759"/>
                    </a:lnTo>
                    <a:lnTo>
                      <a:pt x="34543" y="112140"/>
                    </a:lnTo>
                    <a:lnTo>
                      <a:pt x="32003" y="110490"/>
                    </a:lnTo>
                    <a:lnTo>
                      <a:pt x="16763" y="120142"/>
                    </a:lnTo>
                    <a:lnTo>
                      <a:pt x="0" y="129286"/>
                    </a:lnTo>
                    <a:lnTo>
                      <a:pt x="0" y="68453"/>
                    </a:lnTo>
                    <a:lnTo>
                      <a:pt x="17017" y="59309"/>
                    </a:lnTo>
                    <a:lnTo>
                      <a:pt x="32638" y="49403"/>
                    </a:lnTo>
                    <a:lnTo>
                      <a:pt x="33781" y="50926"/>
                    </a:lnTo>
                    <a:lnTo>
                      <a:pt x="35305" y="51562"/>
                    </a:lnTo>
                    <a:lnTo>
                      <a:pt x="39877" y="50926"/>
                    </a:lnTo>
                    <a:lnTo>
                      <a:pt x="45847" y="48132"/>
                    </a:lnTo>
                    <a:lnTo>
                      <a:pt x="52197" y="43687"/>
                    </a:lnTo>
                    <a:lnTo>
                      <a:pt x="58801" y="38226"/>
                    </a:lnTo>
                    <a:lnTo>
                      <a:pt x="64642" y="31623"/>
                    </a:lnTo>
                    <a:lnTo>
                      <a:pt x="69596" y="24892"/>
                    </a:lnTo>
                    <a:lnTo>
                      <a:pt x="72263" y="18034"/>
                    </a:lnTo>
                    <a:lnTo>
                      <a:pt x="90551" y="0"/>
                    </a:lnTo>
                    <a:lnTo>
                      <a:pt x="90804" y="2870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Freeform 131"/>
              <p:cNvSpPr/>
              <p:nvPr/>
            </p:nvSpPr>
            <p:spPr>
              <a:xfrm>
                <a:off x="9514840" y="939800"/>
                <a:ext cx="90170" cy="128270"/>
              </a:xfrm>
              <a:custGeom>
                <a:avLst/>
                <a:gdLst/>
                <a:ahLst/>
                <a:cxnLst/>
                <a:rect l="0" t="0" r="0" b="0"/>
                <a:pathLst>
                  <a:path w="90170" h="128270">
                    <a:moveTo>
                      <a:pt x="90169" y="58419"/>
                    </a:moveTo>
                    <a:lnTo>
                      <a:pt x="81279" y="67310"/>
                    </a:lnTo>
                    <a:lnTo>
                      <a:pt x="72390" y="77469"/>
                    </a:lnTo>
                    <a:lnTo>
                      <a:pt x="68579" y="86360"/>
                    </a:lnTo>
                    <a:lnTo>
                      <a:pt x="63500" y="93980"/>
                    </a:lnTo>
                    <a:lnTo>
                      <a:pt x="57150" y="100330"/>
                    </a:lnTo>
                    <a:lnTo>
                      <a:pt x="50800" y="105410"/>
                    </a:lnTo>
                    <a:lnTo>
                      <a:pt x="44450" y="109219"/>
                    </a:lnTo>
                    <a:lnTo>
                      <a:pt x="38100" y="111760"/>
                    </a:lnTo>
                    <a:lnTo>
                      <a:pt x="34290" y="111760"/>
                    </a:lnTo>
                    <a:lnTo>
                      <a:pt x="31750" y="110489"/>
                    </a:lnTo>
                    <a:lnTo>
                      <a:pt x="16510" y="119380"/>
                    </a:lnTo>
                    <a:lnTo>
                      <a:pt x="0" y="128269"/>
                    </a:lnTo>
                    <a:lnTo>
                      <a:pt x="0" y="68580"/>
                    </a:lnTo>
                    <a:lnTo>
                      <a:pt x="16510" y="58419"/>
                    </a:lnTo>
                    <a:lnTo>
                      <a:pt x="31750" y="49530"/>
                    </a:lnTo>
                    <a:lnTo>
                      <a:pt x="33019" y="50800"/>
                    </a:lnTo>
                    <a:lnTo>
                      <a:pt x="34290" y="50800"/>
                    </a:lnTo>
                    <a:lnTo>
                      <a:pt x="39369" y="50800"/>
                    </a:lnTo>
                    <a:lnTo>
                      <a:pt x="45719" y="46989"/>
                    </a:lnTo>
                    <a:lnTo>
                      <a:pt x="52069" y="43180"/>
                    </a:lnTo>
                    <a:lnTo>
                      <a:pt x="58419" y="38100"/>
                    </a:lnTo>
                    <a:lnTo>
                      <a:pt x="64769" y="31750"/>
                    </a:lnTo>
                    <a:lnTo>
                      <a:pt x="68579" y="24130"/>
                    </a:lnTo>
                    <a:lnTo>
                      <a:pt x="71119" y="17780"/>
                    </a:lnTo>
                    <a:lnTo>
                      <a:pt x="90169" y="0"/>
                    </a:lnTo>
                    <a:lnTo>
                      <a:pt x="90169" y="2793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9580626" y="957199"/>
                <a:ext cx="0" cy="44703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Freeform 133"/>
              <p:cNvSpPr/>
              <p:nvPr/>
            </p:nvSpPr>
            <p:spPr>
              <a:xfrm>
                <a:off x="9560559" y="998219"/>
                <a:ext cx="17782" cy="40642"/>
              </a:xfrm>
              <a:custGeom>
                <a:avLst/>
                <a:gdLst/>
                <a:ahLst/>
                <a:cxnLst/>
                <a:rect l="0" t="0" r="0" b="0"/>
                <a:pathLst>
                  <a:path w="17782" h="40642">
                    <a:moveTo>
                      <a:pt x="0" y="40641"/>
                    </a:moveTo>
                    <a:lnTo>
                      <a:pt x="1271" y="40641"/>
                    </a:lnTo>
                    <a:lnTo>
                      <a:pt x="3810" y="40641"/>
                    </a:lnTo>
                    <a:lnTo>
                      <a:pt x="8891" y="36831"/>
                    </a:lnTo>
                    <a:lnTo>
                      <a:pt x="13971" y="31750"/>
                    </a:lnTo>
                    <a:lnTo>
                      <a:pt x="17781" y="24131"/>
                    </a:lnTo>
                    <a:lnTo>
                      <a:pt x="1778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9519919" y="1000760"/>
                <a:ext cx="16512" cy="38101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8101">
                    <a:moveTo>
                      <a:pt x="0" y="38100"/>
                    </a:moveTo>
                    <a:lnTo>
                      <a:pt x="0" y="10159"/>
                    </a:lnTo>
                    <a:lnTo>
                      <a:pt x="1651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9514205" y="744855"/>
                <a:ext cx="89027" cy="109729"/>
              </a:xfrm>
              <a:custGeom>
                <a:avLst/>
                <a:gdLst/>
                <a:ahLst/>
                <a:cxnLst/>
                <a:rect l="0" t="0" r="0" b="0"/>
                <a:pathLst>
                  <a:path w="89027" h="109729">
                    <a:moveTo>
                      <a:pt x="89026" y="52324"/>
                    </a:moveTo>
                    <a:lnTo>
                      <a:pt x="70230" y="67945"/>
                    </a:lnTo>
                    <a:lnTo>
                      <a:pt x="66928" y="75311"/>
                    </a:lnTo>
                    <a:lnTo>
                      <a:pt x="62102" y="81914"/>
                    </a:lnTo>
                    <a:lnTo>
                      <a:pt x="56261" y="87248"/>
                    </a:lnTo>
                    <a:lnTo>
                      <a:pt x="49784" y="91439"/>
                    </a:lnTo>
                    <a:lnTo>
                      <a:pt x="43434" y="94106"/>
                    </a:lnTo>
                    <a:lnTo>
                      <a:pt x="37973" y="95631"/>
                    </a:lnTo>
                    <a:lnTo>
                      <a:pt x="33527" y="95631"/>
                    </a:lnTo>
                    <a:lnTo>
                      <a:pt x="31241" y="93980"/>
                    </a:lnTo>
                    <a:lnTo>
                      <a:pt x="16383" y="101981"/>
                    </a:lnTo>
                    <a:lnTo>
                      <a:pt x="0" y="109728"/>
                    </a:lnTo>
                    <a:lnTo>
                      <a:pt x="0" y="52958"/>
                    </a:lnTo>
                    <a:lnTo>
                      <a:pt x="16510" y="45339"/>
                    </a:lnTo>
                    <a:lnTo>
                      <a:pt x="31876" y="37718"/>
                    </a:lnTo>
                    <a:lnTo>
                      <a:pt x="34163" y="39878"/>
                    </a:lnTo>
                    <a:lnTo>
                      <a:pt x="38608" y="40132"/>
                    </a:lnTo>
                    <a:lnTo>
                      <a:pt x="44323" y="38353"/>
                    </a:lnTo>
                    <a:lnTo>
                      <a:pt x="50546" y="35178"/>
                    </a:lnTo>
                    <a:lnTo>
                      <a:pt x="56896" y="30733"/>
                    </a:lnTo>
                    <a:lnTo>
                      <a:pt x="62611" y="25781"/>
                    </a:lnTo>
                    <a:lnTo>
                      <a:pt x="67183" y="20065"/>
                    </a:lnTo>
                    <a:lnTo>
                      <a:pt x="69976" y="14096"/>
                    </a:lnTo>
                    <a:lnTo>
                      <a:pt x="88646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Freeform 136"/>
              <p:cNvSpPr/>
              <p:nvPr/>
            </p:nvSpPr>
            <p:spPr>
              <a:xfrm>
                <a:off x="9514840" y="744219"/>
                <a:ext cx="88901" cy="110492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10492">
                    <a:moveTo>
                      <a:pt x="88900" y="52071"/>
                    </a:moveTo>
                    <a:lnTo>
                      <a:pt x="69850" y="68581"/>
                    </a:lnTo>
                    <a:lnTo>
                      <a:pt x="66040" y="76200"/>
                    </a:lnTo>
                    <a:lnTo>
                      <a:pt x="60960" y="82550"/>
                    </a:lnTo>
                    <a:lnTo>
                      <a:pt x="55879" y="87631"/>
                    </a:lnTo>
                    <a:lnTo>
                      <a:pt x="49529" y="91441"/>
                    </a:lnTo>
                    <a:lnTo>
                      <a:pt x="43179" y="93981"/>
                    </a:lnTo>
                    <a:lnTo>
                      <a:pt x="36829" y="96520"/>
                    </a:lnTo>
                    <a:lnTo>
                      <a:pt x="33019" y="96520"/>
                    </a:lnTo>
                    <a:lnTo>
                      <a:pt x="30479" y="93981"/>
                    </a:lnTo>
                    <a:lnTo>
                      <a:pt x="16510" y="102870"/>
                    </a:lnTo>
                    <a:lnTo>
                      <a:pt x="0" y="110491"/>
                    </a:lnTo>
                    <a:lnTo>
                      <a:pt x="0" y="53340"/>
                    </a:lnTo>
                    <a:lnTo>
                      <a:pt x="16510" y="45721"/>
                    </a:lnTo>
                    <a:lnTo>
                      <a:pt x="30479" y="38100"/>
                    </a:lnTo>
                    <a:lnTo>
                      <a:pt x="33019" y="40640"/>
                    </a:lnTo>
                    <a:lnTo>
                      <a:pt x="38100" y="40640"/>
                    </a:lnTo>
                    <a:lnTo>
                      <a:pt x="43179" y="38100"/>
                    </a:lnTo>
                    <a:lnTo>
                      <a:pt x="49529" y="35561"/>
                    </a:lnTo>
                    <a:lnTo>
                      <a:pt x="55879" y="31750"/>
                    </a:lnTo>
                    <a:lnTo>
                      <a:pt x="62229" y="26671"/>
                    </a:lnTo>
                    <a:lnTo>
                      <a:pt x="66040" y="20321"/>
                    </a:lnTo>
                    <a:lnTo>
                      <a:pt x="68579" y="13971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>
                <a:off x="9580626" y="756030"/>
                <a:ext cx="0" cy="4470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Freeform 138"/>
              <p:cNvSpPr/>
              <p:nvPr/>
            </p:nvSpPr>
            <p:spPr>
              <a:xfrm>
                <a:off x="9559290" y="795019"/>
                <a:ext cx="16511" cy="35562"/>
              </a:xfrm>
              <a:custGeom>
                <a:avLst/>
                <a:gdLst/>
                <a:ahLst/>
                <a:cxnLst/>
                <a:rect l="0" t="0" r="0" b="0"/>
                <a:pathLst>
                  <a:path w="16511" h="35562">
                    <a:moveTo>
                      <a:pt x="0" y="34291"/>
                    </a:moveTo>
                    <a:lnTo>
                      <a:pt x="1269" y="35561"/>
                    </a:lnTo>
                    <a:lnTo>
                      <a:pt x="3810" y="34291"/>
                    </a:lnTo>
                    <a:lnTo>
                      <a:pt x="8890" y="33020"/>
                    </a:lnTo>
                    <a:lnTo>
                      <a:pt x="13969" y="27941"/>
                    </a:lnTo>
                    <a:lnTo>
                      <a:pt x="16510" y="21591"/>
                    </a:lnTo>
                    <a:lnTo>
                      <a:pt x="1651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139"/>
              <p:cNvSpPr/>
              <p:nvPr/>
            </p:nvSpPr>
            <p:spPr>
              <a:xfrm>
                <a:off x="9519919" y="793750"/>
                <a:ext cx="16512" cy="33020"/>
              </a:xfrm>
              <a:custGeom>
                <a:avLst/>
                <a:gdLst/>
                <a:ahLst/>
                <a:cxnLst/>
                <a:rect l="0" t="0" r="0" b="0"/>
                <a:pathLst>
                  <a:path w="16512" h="33020">
                    <a:moveTo>
                      <a:pt x="0" y="33019"/>
                    </a:moveTo>
                    <a:lnTo>
                      <a:pt x="0" y="6350"/>
                    </a:lnTo>
                    <a:lnTo>
                      <a:pt x="16511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9549003" y="675258"/>
                <a:ext cx="31751" cy="4902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023">
                    <a:moveTo>
                      <a:pt x="31750" y="30608"/>
                    </a:moveTo>
                    <a:lnTo>
                      <a:pt x="27813" y="30608"/>
                    </a:lnTo>
                    <a:lnTo>
                      <a:pt x="23494" y="31497"/>
                    </a:lnTo>
                    <a:lnTo>
                      <a:pt x="14986" y="35561"/>
                    </a:lnTo>
                    <a:lnTo>
                      <a:pt x="7239" y="41783"/>
                    </a:lnTo>
                    <a:lnTo>
                      <a:pt x="253" y="49022"/>
                    </a:lnTo>
                    <a:lnTo>
                      <a:pt x="0" y="17780"/>
                    </a:lnTo>
                    <a:lnTo>
                      <a:pt x="6730" y="10542"/>
                    </a:lnTo>
                    <a:lnTo>
                      <a:pt x="14858" y="4572"/>
                    </a:lnTo>
                    <a:lnTo>
                      <a:pt x="23367" y="636"/>
                    </a:lnTo>
                    <a:lnTo>
                      <a:pt x="27558" y="0"/>
                    </a:lnTo>
                    <a:lnTo>
                      <a:pt x="31368" y="25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9549130" y="674369"/>
                <a:ext cx="31751" cy="4953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49532">
                    <a:moveTo>
                      <a:pt x="30479" y="1271"/>
                    </a:moveTo>
                    <a:lnTo>
                      <a:pt x="27939" y="0"/>
                    </a:lnTo>
                    <a:lnTo>
                      <a:pt x="22860" y="1271"/>
                    </a:lnTo>
                    <a:lnTo>
                      <a:pt x="15239" y="5081"/>
                    </a:lnTo>
                    <a:lnTo>
                      <a:pt x="6350" y="11431"/>
                    </a:lnTo>
                    <a:lnTo>
                      <a:pt x="0" y="19050"/>
                    </a:lnTo>
                    <a:lnTo>
                      <a:pt x="0" y="49531"/>
                    </a:lnTo>
                    <a:lnTo>
                      <a:pt x="6350" y="41911"/>
                    </a:lnTo>
                    <a:lnTo>
                      <a:pt x="15239" y="36831"/>
                    </a:lnTo>
                    <a:lnTo>
                      <a:pt x="22860" y="33021"/>
                    </a:lnTo>
                    <a:lnTo>
                      <a:pt x="27939" y="31750"/>
                    </a:lnTo>
                    <a:lnTo>
                      <a:pt x="31750" y="317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 142"/>
              <p:cNvSpPr/>
              <p:nvPr/>
            </p:nvSpPr>
            <p:spPr>
              <a:xfrm>
                <a:off x="9486010" y="613155"/>
                <a:ext cx="133986" cy="117858"/>
              </a:xfrm>
              <a:custGeom>
                <a:avLst/>
                <a:gdLst/>
                <a:ahLst/>
                <a:cxnLst/>
                <a:rect l="0" t="0" r="0" b="0"/>
                <a:pathLst>
                  <a:path w="133986" h="117858">
                    <a:moveTo>
                      <a:pt x="94743" y="92711"/>
                    </a:moveTo>
                    <a:lnTo>
                      <a:pt x="86742" y="102108"/>
                    </a:lnTo>
                    <a:lnTo>
                      <a:pt x="78233" y="108204"/>
                    </a:lnTo>
                    <a:lnTo>
                      <a:pt x="69978" y="111125"/>
                    </a:lnTo>
                    <a:lnTo>
                      <a:pt x="66295" y="111379"/>
                    </a:lnTo>
                    <a:lnTo>
                      <a:pt x="63246" y="110871"/>
                    </a:lnTo>
                    <a:lnTo>
                      <a:pt x="54865" y="114554"/>
                    </a:lnTo>
                    <a:lnTo>
                      <a:pt x="47498" y="116840"/>
                    </a:lnTo>
                    <a:lnTo>
                      <a:pt x="40513" y="117857"/>
                    </a:lnTo>
                    <a:lnTo>
                      <a:pt x="34163" y="117857"/>
                    </a:lnTo>
                    <a:lnTo>
                      <a:pt x="28448" y="117095"/>
                    </a:lnTo>
                    <a:lnTo>
                      <a:pt x="23115" y="115189"/>
                    </a:lnTo>
                    <a:lnTo>
                      <a:pt x="18416" y="112776"/>
                    </a:lnTo>
                    <a:lnTo>
                      <a:pt x="14479" y="109728"/>
                    </a:lnTo>
                    <a:lnTo>
                      <a:pt x="7874" y="102236"/>
                    </a:lnTo>
                    <a:lnTo>
                      <a:pt x="3430" y="93853"/>
                    </a:lnTo>
                    <a:lnTo>
                      <a:pt x="890" y="85599"/>
                    </a:lnTo>
                    <a:lnTo>
                      <a:pt x="0" y="77978"/>
                    </a:lnTo>
                    <a:lnTo>
                      <a:pt x="1779" y="73533"/>
                    </a:lnTo>
                    <a:lnTo>
                      <a:pt x="5716" y="68453"/>
                    </a:lnTo>
                    <a:lnTo>
                      <a:pt x="11684" y="63374"/>
                    </a:lnTo>
                    <a:lnTo>
                      <a:pt x="18288" y="58928"/>
                    </a:lnTo>
                    <a:lnTo>
                      <a:pt x="25020" y="56007"/>
                    </a:lnTo>
                    <a:lnTo>
                      <a:pt x="31243" y="54992"/>
                    </a:lnTo>
                    <a:lnTo>
                      <a:pt x="33909" y="55372"/>
                    </a:lnTo>
                    <a:lnTo>
                      <a:pt x="36069" y="56389"/>
                    </a:lnTo>
                    <a:lnTo>
                      <a:pt x="37593" y="58547"/>
                    </a:lnTo>
                    <a:lnTo>
                      <a:pt x="38608" y="61342"/>
                    </a:lnTo>
                    <a:lnTo>
                      <a:pt x="43434" y="70232"/>
                    </a:lnTo>
                    <a:lnTo>
                      <a:pt x="49404" y="76328"/>
                    </a:lnTo>
                    <a:lnTo>
                      <a:pt x="56008" y="79503"/>
                    </a:lnTo>
                    <a:lnTo>
                      <a:pt x="62993" y="79629"/>
                    </a:lnTo>
                    <a:lnTo>
                      <a:pt x="69978" y="79883"/>
                    </a:lnTo>
                    <a:lnTo>
                      <a:pt x="77979" y="77343"/>
                    </a:lnTo>
                    <a:lnTo>
                      <a:pt x="86360" y="71628"/>
                    </a:lnTo>
                    <a:lnTo>
                      <a:pt x="90551" y="67438"/>
                    </a:lnTo>
                    <a:lnTo>
                      <a:pt x="94361" y="62103"/>
                    </a:lnTo>
                    <a:lnTo>
                      <a:pt x="99949" y="54992"/>
                    </a:lnTo>
                    <a:lnTo>
                      <a:pt x="104775" y="45593"/>
                    </a:lnTo>
                    <a:lnTo>
                      <a:pt x="108712" y="34290"/>
                    </a:lnTo>
                    <a:lnTo>
                      <a:pt x="111760" y="21210"/>
                    </a:lnTo>
                    <a:lnTo>
                      <a:pt x="113411" y="14225"/>
                    </a:lnTo>
                    <a:lnTo>
                      <a:pt x="116333" y="8510"/>
                    </a:lnTo>
                    <a:lnTo>
                      <a:pt x="120016" y="4064"/>
                    </a:lnTo>
                    <a:lnTo>
                      <a:pt x="123953" y="1397"/>
                    </a:lnTo>
                    <a:lnTo>
                      <a:pt x="127762" y="0"/>
                    </a:lnTo>
                    <a:lnTo>
                      <a:pt x="131065" y="254"/>
                    </a:lnTo>
                    <a:lnTo>
                      <a:pt x="133096" y="1906"/>
                    </a:lnTo>
                    <a:lnTo>
                      <a:pt x="133985" y="5081"/>
                    </a:lnTo>
                    <a:lnTo>
                      <a:pt x="133350" y="13082"/>
                    </a:lnTo>
                    <a:lnTo>
                      <a:pt x="132081" y="23242"/>
                    </a:lnTo>
                    <a:lnTo>
                      <a:pt x="129921" y="34925"/>
                    </a:lnTo>
                    <a:lnTo>
                      <a:pt x="126620" y="47371"/>
                    </a:lnTo>
                    <a:lnTo>
                      <a:pt x="121667" y="60071"/>
                    </a:lnTo>
                    <a:lnTo>
                      <a:pt x="114935" y="72136"/>
                    </a:lnTo>
                    <a:lnTo>
                      <a:pt x="106046" y="83313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9485630" y="613409"/>
                <a:ext cx="134621" cy="116842"/>
              </a:xfrm>
              <a:custGeom>
                <a:avLst/>
                <a:gdLst/>
                <a:ahLst/>
                <a:cxnLst/>
                <a:rect l="0" t="0" r="0" b="0"/>
                <a:pathLst>
                  <a:path w="134621" h="116842">
                    <a:moveTo>
                      <a:pt x="95250" y="92710"/>
                    </a:moveTo>
                    <a:lnTo>
                      <a:pt x="87629" y="101600"/>
                    </a:lnTo>
                    <a:lnTo>
                      <a:pt x="78739" y="107950"/>
                    </a:lnTo>
                    <a:lnTo>
                      <a:pt x="69850" y="110491"/>
                    </a:lnTo>
                    <a:lnTo>
                      <a:pt x="67310" y="110491"/>
                    </a:lnTo>
                    <a:lnTo>
                      <a:pt x="63500" y="110491"/>
                    </a:lnTo>
                    <a:lnTo>
                      <a:pt x="54610" y="114300"/>
                    </a:lnTo>
                    <a:lnTo>
                      <a:pt x="48260" y="116841"/>
                    </a:lnTo>
                    <a:lnTo>
                      <a:pt x="40639" y="116841"/>
                    </a:lnTo>
                    <a:lnTo>
                      <a:pt x="34289" y="116841"/>
                    </a:lnTo>
                    <a:lnTo>
                      <a:pt x="29210" y="116841"/>
                    </a:lnTo>
                    <a:lnTo>
                      <a:pt x="22860" y="114300"/>
                    </a:lnTo>
                    <a:lnTo>
                      <a:pt x="19050" y="113031"/>
                    </a:lnTo>
                    <a:lnTo>
                      <a:pt x="15239" y="109221"/>
                    </a:lnTo>
                    <a:lnTo>
                      <a:pt x="7620" y="101600"/>
                    </a:lnTo>
                    <a:lnTo>
                      <a:pt x="3810" y="93981"/>
                    </a:lnTo>
                    <a:lnTo>
                      <a:pt x="1270" y="85091"/>
                    </a:lnTo>
                    <a:lnTo>
                      <a:pt x="0" y="77471"/>
                    </a:lnTo>
                    <a:lnTo>
                      <a:pt x="2539" y="73660"/>
                    </a:lnTo>
                    <a:lnTo>
                      <a:pt x="6350" y="68581"/>
                    </a:lnTo>
                    <a:lnTo>
                      <a:pt x="11429" y="63500"/>
                    </a:lnTo>
                    <a:lnTo>
                      <a:pt x="19050" y="58421"/>
                    </a:lnTo>
                    <a:lnTo>
                      <a:pt x="25400" y="55881"/>
                    </a:lnTo>
                    <a:lnTo>
                      <a:pt x="31750" y="54610"/>
                    </a:lnTo>
                    <a:lnTo>
                      <a:pt x="34289" y="54610"/>
                    </a:lnTo>
                    <a:lnTo>
                      <a:pt x="35560" y="55881"/>
                    </a:lnTo>
                    <a:lnTo>
                      <a:pt x="38100" y="58421"/>
                    </a:lnTo>
                    <a:lnTo>
                      <a:pt x="39370" y="60960"/>
                    </a:lnTo>
                    <a:lnTo>
                      <a:pt x="44450" y="69850"/>
                    </a:lnTo>
                    <a:lnTo>
                      <a:pt x="49529" y="76200"/>
                    </a:lnTo>
                    <a:lnTo>
                      <a:pt x="55879" y="78741"/>
                    </a:lnTo>
                    <a:lnTo>
                      <a:pt x="63500" y="80010"/>
                    </a:lnTo>
                    <a:lnTo>
                      <a:pt x="69850" y="80010"/>
                    </a:lnTo>
                    <a:lnTo>
                      <a:pt x="78739" y="77471"/>
                    </a:lnTo>
                    <a:lnTo>
                      <a:pt x="86360" y="71121"/>
                    </a:lnTo>
                    <a:lnTo>
                      <a:pt x="91439" y="67310"/>
                    </a:lnTo>
                    <a:lnTo>
                      <a:pt x="93979" y="60960"/>
                    </a:lnTo>
                    <a:lnTo>
                      <a:pt x="100329" y="54610"/>
                    </a:lnTo>
                    <a:lnTo>
                      <a:pt x="105410" y="45721"/>
                    </a:lnTo>
                    <a:lnTo>
                      <a:pt x="109220" y="33021"/>
                    </a:lnTo>
                    <a:lnTo>
                      <a:pt x="111760" y="20321"/>
                    </a:lnTo>
                    <a:lnTo>
                      <a:pt x="113029" y="13971"/>
                    </a:lnTo>
                    <a:lnTo>
                      <a:pt x="116839" y="7621"/>
                    </a:lnTo>
                    <a:lnTo>
                      <a:pt x="120650" y="3810"/>
                    </a:lnTo>
                    <a:lnTo>
                      <a:pt x="124460" y="1271"/>
                    </a:lnTo>
                    <a:lnTo>
                      <a:pt x="128270" y="0"/>
                    </a:lnTo>
                    <a:lnTo>
                      <a:pt x="132079" y="0"/>
                    </a:lnTo>
                    <a:lnTo>
                      <a:pt x="133350" y="1271"/>
                    </a:lnTo>
                    <a:lnTo>
                      <a:pt x="134620" y="5081"/>
                    </a:lnTo>
                    <a:lnTo>
                      <a:pt x="133350" y="12700"/>
                    </a:lnTo>
                    <a:lnTo>
                      <a:pt x="132079" y="22860"/>
                    </a:lnTo>
                    <a:lnTo>
                      <a:pt x="130810" y="34291"/>
                    </a:lnTo>
                    <a:lnTo>
                      <a:pt x="127000" y="46991"/>
                    </a:lnTo>
                    <a:lnTo>
                      <a:pt x="121920" y="59691"/>
                    </a:lnTo>
                    <a:lnTo>
                      <a:pt x="115570" y="71121"/>
                    </a:lnTo>
                    <a:lnTo>
                      <a:pt x="106679" y="825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9486010" y="614680"/>
                <a:ext cx="133986" cy="117857"/>
              </a:xfrm>
              <a:custGeom>
                <a:avLst/>
                <a:gdLst/>
                <a:ahLst/>
                <a:cxnLst/>
                <a:rect l="0" t="0" r="0" b="0"/>
                <a:pathLst>
                  <a:path w="133986" h="117857">
                    <a:moveTo>
                      <a:pt x="94743" y="92582"/>
                    </a:moveTo>
                    <a:lnTo>
                      <a:pt x="86742" y="101981"/>
                    </a:lnTo>
                    <a:lnTo>
                      <a:pt x="78233" y="107950"/>
                    </a:lnTo>
                    <a:lnTo>
                      <a:pt x="69978" y="110871"/>
                    </a:lnTo>
                    <a:lnTo>
                      <a:pt x="66295" y="111251"/>
                    </a:lnTo>
                    <a:lnTo>
                      <a:pt x="63246" y="110871"/>
                    </a:lnTo>
                    <a:lnTo>
                      <a:pt x="54865" y="114553"/>
                    </a:lnTo>
                    <a:lnTo>
                      <a:pt x="47498" y="116586"/>
                    </a:lnTo>
                    <a:lnTo>
                      <a:pt x="40513" y="117856"/>
                    </a:lnTo>
                    <a:lnTo>
                      <a:pt x="34163" y="117856"/>
                    </a:lnTo>
                    <a:lnTo>
                      <a:pt x="28448" y="116839"/>
                    </a:lnTo>
                    <a:lnTo>
                      <a:pt x="23115" y="115061"/>
                    </a:lnTo>
                    <a:lnTo>
                      <a:pt x="18416" y="112775"/>
                    </a:lnTo>
                    <a:lnTo>
                      <a:pt x="14479" y="109600"/>
                    </a:lnTo>
                    <a:lnTo>
                      <a:pt x="7874" y="102235"/>
                    </a:lnTo>
                    <a:lnTo>
                      <a:pt x="3430" y="93853"/>
                    </a:lnTo>
                    <a:lnTo>
                      <a:pt x="890" y="85597"/>
                    </a:lnTo>
                    <a:lnTo>
                      <a:pt x="0" y="78104"/>
                    </a:lnTo>
                    <a:lnTo>
                      <a:pt x="1779" y="73532"/>
                    </a:lnTo>
                    <a:lnTo>
                      <a:pt x="5716" y="68453"/>
                    </a:lnTo>
                    <a:lnTo>
                      <a:pt x="11684" y="63372"/>
                    </a:lnTo>
                    <a:lnTo>
                      <a:pt x="18288" y="58928"/>
                    </a:lnTo>
                    <a:lnTo>
                      <a:pt x="25020" y="56007"/>
                    </a:lnTo>
                    <a:lnTo>
                      <a:pt x="31243" y="54864"/>
                    </a:lnTo>
                    <a:lnTo>
                      <a:pt x="33909" y="55371"/>
                    </a:lnTo>
                    <a:lnTo>
                      <a:pt x="36069" y="56388"/>
                    </a:lnTo>
                    <a:lnTo>
                      <a:pt x="37593" y="58546"/>
                    </a:lnTo>
                    <a:lnTo>
                      <a:pt x="38608" y="61214"/>
                    </a:lnTo>
                    <a:lnTo>
                      <a:pt x="43434" y="70357"/>
                    </a:lnTo>
                    <a:lnTo>
                      <a:pt x="49404" y="76326"/>
                    </a:lnTo>
                    <a:lnTo>
                      <a:pt x="56008" y="79501"/>
                    </a:lnTo>
                    <a:lnTo>
                      <a:pt x="62993" y="79628"/>
                    </a:lnTo>
                    <a:lnTo>
                      <a:pt x="69978" y="79882"/>
                    </a:lnTo>
                    <a:lnTo>
                      <a:pt x="77979" y="77343"/>
                    </a:lnTo>
                    <a:lnTo>
                      <a:pt x="86360" y="71628"/>
                    </a:lnTo>
                    <a:lnTo>
                      <a:pt x="90551" y="67436"/>
                    </a:lnTo>
                    <a:lnTo>
                      <a:pt x="94361" y="62103"/>
                    </a:lnTo>
                    <a:lnTo>
                      <a:pt x="99949" y="54864"/>
                    </a:lnTo>
                    <a:lnTo>
                      <a:pt x="104775" y="45593"/>
                    </a:lnTo>
                    <a:lnTo>
                      <a:pt x="108712" y="34289"/>
                    </a:lnTo>
                    <a:lnTo>
                      <a:pt x="111760" y="21082"/>
                    </a:lnTo>
                    <a:lnTo>
                      <a:pt x="113666" y="14224"/>
                    </a:lnTo>
                    <a:lnTo>
                      <a:pt x="116333" y="8508"/>
                    </a:lnTo>
                    <a:lnTo>
                      <a:pt x="120016" y="4190"/>
                    </a:lnTo>
                    <a:lnTo>
                      <a:pt x="123953" y="1270"/>
                    </a:lnTo>
                    <a:lnTo>
                      <a:pt x="127762" y="0"/>
                    </a:lnTo>
                    <a:lnTo>
                      <a:pt x="131065" y="253"/>
                    </a:lnTo>
                    <a:lnTo>
                      <a:pt x="133096" y="1904"/>
                    </a:lnTo>
                    <a:lnTo>
                      <a:pt x="133985" y="5079"/>
                    </a:lnTo>
                    <a:lnTo>
                      <a:pt x="133350" y="13081"/>
                    </a:lnTo>
                    <a:lnTo>
                      <a:pt x="132081" y="23240"/>
                    </a:lnTo>
                    <a:lnTo>
                      <a:pt x="129921" y="34797"/>
                    </a:lnTo>
                    <a:lnTo>
                      <a:pt x="126620" y="47371"/>
                    </a:lnTo>
                    <a:lnTo>
                      <a:pt x="121667" y="59817"/>
                    </a:lnTo>
                    <a:lnTo>
                      <a:pt x="114935" y="72008"/>
                    </a:lnTo>
                    <a:lnTo>
                      <a:pt x="106046" y="83057"/>
                    </a:lnTo>
                    <a:lnTo>
                      <a:pt x="100711" y="8801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Freeform 145"/>
              <p:cNvSpPr/>
              <p:nvPr/>
            </p:nvSpPr>
            <p:spPr>
              <a:xfrm>
                <a:off x="9485630" y="614680"/>
                <a:ext cx="134621" cy="118111"/>
              </a:xfrm>
              <a:custGeom>
                <a:avLst/>
                <a:gdLst/>
                <a:ahLst/>
                <a:cxnLst/>
                <a:rect l="0" t="0" r="0" b="0"/>
                <a:pathLst>
                  <a:path w="134621" h="118111">
                    <a:moveTo>
                      <a:pt x="95250" y="92710"/>
                    </a:moveTo>
                    <a:lnTo>
                      <a:pt x="87629" y="101600"/>
                    </a:lnTo>
                    <a:lnTo>
                      <a:pt x="78739" y="107950"/>
                    </a:lnTo>
                    <a:lnTo>
                      <a:pt x="69850" y="110489"/>
                    </a:lnTo>
                    <a:lnTo>
                      <a:pt x="67310" y="111760"/>
                    </a:lnTo>
                    <a:lnTo>
                      <a:pt x="63500" y="110489"/>
                    </a:lnTo>
                    <a:lnTo>
                      <a:pt x="54610" y="114300"/>
                    </a:lnTo>
                    <a:lnTo>
                      <a:pt x="48260" y="116839"/>
                    </a:lnTo>
                    <a:lnTo>
                      <a:pt x="40639" y="118110"/>
                    </a:lnTo>
                    <a:lnTo>
                      <a:pt x="34289" y="118110"/>
                    </a:lnTo>
                    <a:lnTo>
                      <a:pt x="29210" y="116839"/>
                    </a:lnTo>
                    <a:lnTo>
                      <a:pt x="22860" y="115570"/>
                    </a:lnTo>
                    <a:lnTo>
                      <a:pt x="19050" y="113029"/>
                    </a:lnTo>
                    <a:lnTo>
                      <a:pt x="15239" y="109220"/>
                    </a:lnTo>
                    <a:lnTo>
                      <a:pt x="7620" y="101600"/>
                    </a:lnTo>
                    <a:lnTo>
                      <a:pt x="3810" y="93979"/>
                    </a:lnTo>
                    <a:lnTo>
                      <a:pt x="1270" y="85089"/>
                    </a:lnTo>
                    <a:lnTo>
                      <a:pt x="0" y="78739"/>
                    </a:lnTo>
                    <a:lnTo>
                      <a:pt x="2539" y="73660"/>
                    </a:lnTo>
                    <a:lnTo>
                      <a:pt x="6350" y="68579"/>
                    </a:lnTo>
                    <a:lnTo>
                      <a:pt x="11429" y="63500"/>
                    </a:lnTo>
                    <a:lnTo>
                      <a:pt x="19050" y="58420"/>
                    </a:lnTo>
                    <a:lnTo>
                      <a:pt x="25400" y="55879"/>
                    </a:lnTo>
                    <a:lnTo>
                      <a:pt x="31750" y="54610"/>
                    </a:lnTo>
                    <a:lnTo>
                      <a:pt x="34289" y="55879"/>
                    </a:lnTo>
                    <a:lnTo>
                      <a:pt x="35560" y="55879"/>
                    </a:lnTo>
                    <a:lnTo>
                      <a:pt x="38100" y="58420"/>
                    </a:lnTo>
                    <a:lnTo>
                      <a:pt x="39370" y="60960"/>
                    </a:lnTo>
                    <a:lnTo>
                      <a:pt x="44450" y="69850"/>
                    </a:lnTo>
                    <a:lnTo>
                      <a:pt x="49529" y="76200"/>
                    </a:lnTo>
                    <a:lnTo>
                      <a:pt x="55879" y="78739"/>
                    </a:lnTo>
                    <a:lnTo>
                      <a:pt x="63500" y="78739"/>
                    </a:lnTo>
                    <a:lnTo>
                      <a:pt x="69850" y="80010"/>
                    </a:lnTo>
                    <a:lnTo>
                      <a:pt x="78739" y="77470"/>
                    </a:lnTo>
                    <a:lnTo>
                      <a:pt x="86360" y="71120"/>
                    </a:lnTo>
                    <a:lnTo>
                      <a:pt x="91439" y="67310"/>
                    </a:lnTo>
                    <a:lnTo>
                      <a:pt x="93979" y="62229"/>
                    </a:lnTo>
                    <a:lnTo>
                      <a:pt x="100329" y="54610"/>
                    </a:lnTo>
                    <a:lnTo>
                      <a:pt x="105410" y="45720"/>
                    </a:lnTo>
                    <a:lnTo>
                      <a:pt x="109220" y="34289"/>
                    </a:lnTo>
                    <a:lnTo>
                      <a:pt x="111760" y="21589"/>
                    </a:lnTo>
                    <a:lnTo>
                      <a:pt x="114300" y="13970"/>
                    </a:lnTo>
                    <a:lnTo>
                      <a:pt x="116839" y="8889"/>
                    </a:lnTo>
                    <a:lnTo>
                      <a:pt x="120650" y="3810"/>
                    </a:lnTo>
                    <a:lnTo>
                      <a:pt x="124460" y="1270"/>
                    </a:lnTo>
                    <a:lnTo>
                      <a:pt x="128270" y="0"/>
                    </a:lnTo>
                    <a:lnTo>
                      <a:pt x="132079" y="0"/>
                    </a:lnTo>
                    <a:lnTo>
                      <a:pt x="133350" y="1270"/>
                    </a:lnTo>
                    <a:lnTo>
                      <a:pt x="134620" y="5079"/>
                    </a:lnTo>
                    <a:lnTo>
                      <a:pt x="133350" y="12700"/>
                    </a:lnTo>
                    <a:lnTo>
                      <a:pt x="132079" y="22860"/>
                    </a:lnTo>
                    <a:lnTo>
                      <a:pt x="130810" y="34289"/>
                    </a:lnTo>
                    <a:lnTo>
                      <a:pt x="127000" y="46989"/>
                    </a:lnTo>
                    <a:lnTo>
                      <a:pt x="121920" y="59689"/>
                    </a:lnTo>
                    <a:lnTo>
                      <a:pt x="115570" y="72389"/>
                    </a:lnTo>
                    <a:lnTo>
                      <a:pt x="106679" y="82550"/>
                    </a:lnTo>
                    <a:lnTo>
                      <a:pt x="101600" y="8762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7" name="Straight Connector 146"/>
              <p:cNvCxnSpPr/>
              <p:nvPr/>
            </p:nvCxnSpPr>
            <p:spPr>
              <a:xfrm>
                <a:off x="9575038" y="672211"/>
                <a:ext cx="0" cy="22351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9541382" y="694562"/>
                <a:ext cx="0" cy="1676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Freeform 148"/>
              <p:cNvSpPr/>
              <p:nvPr/>
            </p:nvSpPr>
            <p:spPr>
              <a:xfrm>
                <a:off x="9493250" y="689609"/>
                <a:ext cx="24131" cy="35561"/>
              </a:xfrm>
              <a:custGeom>
                <a:avLst/>
                <a:gdLst/>
                <a:ahLst/>
                <a:cxnLst/>
                <a:rect l="0" t="0" r="0" b="0"/>
                <a:pathLst>
                  <a:path w="24131" h="35561">
                    <a:moveTo>
                      <a:pt x="24130" y="35560"/>
                    </a:moveTo>
                    <a:lnTo>
                      <a:pt x="19050" y="33021"/>
                    </a:lnTo>
                    <a:lnTo>
                      <a:pt x="13969" y="30481"/>
                    </a:lnTo>
                    <a:lnTo>
                      <a:pt x="10159" y="26671"/>
                    </a:lnTo>
                    <a:lnTo>
                      <a:pt x="7619" y="22860"/>
                    </a:lnTo>
                    <a:lnTo>
                      <a:pt x="3809" y="17781"/>
                    </a:lnTo>
                    <a:lnTo>
                      <a:pt x="1269" y="12700"/>
                    </a:lnTo>
                    <a:lnTo>
                      <a:pt x="0" y="0"/>
                    </a:lnTo>
                  </a:path>
                </a:pathLst>
              </a:custGeom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8482203" y="150368"/>
                <a:ext cx="1120903" cy="458470"/>
              </a:xfrm>
              <a:custGeom>
                <a:avLst/>
                <a:gdLst/>
                <a:ahLst/>
                <a:cxnLst/>
                <a:rect l="0" t="0" r="0" b="0"/>
                <a:pathLst>
                  <a:path w="1120903" h="458470">
                    <a:moveTo>
                      <a:pt x="18668" y="59563"/>
                    </a:moveTo>
                    <a:lnTo>
                      <a:pt x="12318" y="54991"/>
                    </a:lnTo>
                    <a:lnTo>
                      <a:pt x="7112" y="49657"/>
                    </a:lnTo>
                    <a:lnTo>
                      <a:pt x="3302" y="43687"/>
                    </a:lnTo>
                    <a:lnTo>
                      <a:pt x="1015" y="37592"/>
                    </a:lnTo>
                    <a:lnTo>
                      <a:pt x="0" y="31242"/>
                    </a:lnTo>
                    <a:lnTo>
                      <a:pt x="380" y="25019"/>
                    </a:lnTo>
                    <a:lnTo>
                      <a:pt x="1904" y="18795"/>
                    </a:lnTo>
                    <a:lnTo>
                      <a:pt x="4826" y="13335"/>
                    </a:lnTo>
                    <a:lnTo>
                      <a:pt x="9016" y="8509"/>
                    </a:lnTo>
                    <a:lnTo>
                      <a:pt x="14604" y="4444"/>
                    </a:lnTo>
                    <a:lnTo>
                      <a:pt x="21336" y="1777"/>
                    </a:lnTo>
                    <a:lnTo>
                      <a:pt x="29210" y="0"/>
                    </a:lnTo>
                    <a:lnTo>
                      <a:pt x="38353" y="0"/>
                    </a:lnTo>
                    <a:lnTo>
                      <a:pt x="48767" y="1524"/>
                    </a:lnTo>
                    <a:lnTo>
                      <a:pt x="60198" y="5079"/>
                    </a:lnTo>
                    <a:lnTo>
                      <a:pt x="126491" y="30226"/>
                    </a:lnTo>
                    <a:lnTo>
                      <a:pt x="190753" y="54736"/>
                    </a:lnTo>
                    <a:lnTo>
                      <a:pt x="252983" y="79120"/>
                    </a:lnTo>
                    <a:lnTo>
                      <a:pt x="313436" y="102743"/>
                    </a:lnTo>
                    <a:lnTo>
                      <a:pt x="372364" y="126111"/>
                    </a:lnTo>
                    <a:lnTo>
                      <a:pt x="429767" y="148970"/>
                    </a:lnTo>
                    <a:lnTo>
                      <a:pt x="485775" y="171322"/>
                    </a:lnTo>
                    <a:lnTo>
                      <a:pt x="540512" y="193293"/>
                    </a:lnTo>
                    <a:lnTo>
                      <a:pt x="594105" y="214884"/>
                    </a:lnTo>
                    <a:lnTo>
                      <a:pt x="646429" y="235966"/>
                    </a:lnTo>
                    <a:lnTo>
                      <a:pt x="698118" y="256412"/>
                    </a:lnTo>
                    <a:lnTo>
                      <a:pt x="749045" y="276479"/>
                    </a:lnTo>
                    <a:lnTo>
                      <a:pt x="848740" y="315468"/>
                    </a:lnTo>
                    <a:lnTo>
                      <a:pt x="946785" y="352170"/>
                    </a:lnTo>
                    <a:lnTo>
                      <a:pt x="953135" y="351790"/>
                    </a:lnTo>
                    <a:lnTo>
                      <a:pt x="961516" y="351536"/>
                    </a:lnTo>
                    <a:lnTo>
                      <a:pt x="971677" y="351536"/>
                    </a:lnTo>
                    <a:lnTo>
                      <a:pt x="983106" y="351916"/>
                    </a:lnTo>
                    <a:lnTo>
                      <a:pt x="995806" y="352805"/>
                    </a:lnTo>
                    <a:lnTo>
                      <a:pt x="1009523" y="354202"/>
                    </a:lnTo>
                    <a:lnTo>
                      <a:pt x="1037716" y="359283"/>
                    </a:lnTo>
                    <a:lnTo>
                      <a:pt x="1051940" y="363347"/>
                    </a:lnTo>
                    <a:lnTo>
                      <a:pt x="1065783" y="368426"/>
                    </a:lnTo>
                    <a:lnTo>
                      <a:pt x="1078738" y="374776"/>
                    </a:lnTo>
                    <a:lnTo>
                      <a:pt x="1090549" y="382397"/>
                    </a:lnTo>
                    <a:lnTo>
                      <a:pt x="1100836" y="391413"/>
                    </a:lnTo>
                    <a:lnTo>
                      <a:pt x="1109599" y="401955"/>
                    </a:lnTo>
                    <a:lnTo>
                      <a:pt x="1116329" y="414273"/>
                    </a:lnTo>
                    <a:lnTo>
                      <a:pt x="1120902" y="428244"/>
                    </a:lnTo>
                    <a:lnTo>
                      <a:pt x="1116583" y="435229"/>
                    </a:lnTo>
                    <a:lnTo>
                      <a:pt x="1112139" y="441325"/>
                    </a:lnTo>
                    <a:lnTo>
                      <a:pt x="1107313" y="446405"/>
                    </a:lnTo>
                    <a:lnTo>
                      <a:pt x="1101978" y="450341"/>
                    </a:lnTo>
                    <a:lnTo>
                      <a:pt x="1090549" y="455802"/>
                    </a:lnTo>
                    <a:lnTo>
                      <a:pt x="1077976" y="458469"/>
                    </a:lnTo>
                    <a:lnTo>
                      <a:pt x="1064640" y="458215"/>
                    </a:lnTo>
                    <a:lnTo>
                      <a:pt x="1050925" y="455676"/>
                    </a:lnTo>
                    <a:lnTo>
                      <a:pt x="1036447" y="450976"/>
                    </a:lnTo>
                    <a:lnTo>
                      <a:pt x="1022095" y="444880"/>
                    </a:lnTo>
                    <a:lnTo>
                      <a:pt x="1007872" y="437641"/>
                    </a:lnTo>
                    <a:lnTo>
                      <a:pt x="993902" y="429513"/>
                    </a:lnTo>
                    <a:lnTo>
                      <a:pt x="968248" y="412369"/>
                    </a:lnTo>
                    <a:lnTo>
                      <a:pt x="956944" y="404113"/>
                    </a:lnTo>
                    <a:lnTo>
                      <a:pt x="947039" y="396748"/>
                    </a:lnTo>
                    <a:lnTo>
                      <a:pt x="938529" y="390398"/>
                    </a:lnTo>
                    <a:lnTo>
                      <a:pt x="932179" y="385318"/>
                    </a:lnTo>
                    <a:lnTo>
                      <a:pt x="911225" y="379857"/>
                    </a:lnTo>
                    <a:lnTo>
                      <a:pt x="889380" y="373761"/>
                    </a:lnTo>
                    <a:lnTo>
                      <a:pt x="867155" y="367157"/>
                    </a:lnTo>
                    <a:lnTo>
                      <a:pt x="843788" y="360172"/>
                    </a:lnTo>
                    <a:lnTo>
                      <a:pt x="795654" y="344805"/>
                    </a:lnTo>
                    <a:lnTo>
                      <a:pt x="745108" y="327913"/>
                    </a:lnTo>
                    <a:lnTo>
                      <a:pt x="692023" y="309498"/>
                    </a:lnTo>
                    <a:lnTo>
                      <a:pt x="637158" y="289687"/>
                    </a:lnTo>
                    <a:lnTo>
                      <a:pt x="580390" y="268858"/>
                    </a:lnTo>
                    <a:lnTo>
                      <a:pt x="522097" y="247395"/>
                    </a:lnTo>
                    <a:lnTo>
                      <a:pt x="462533" y="225043"/>
                    </a:lnTo>
                    <a:lnTo>
                      <a:pt x="401701" y="202184"/>
                    </a:lnTo>
                    <a:lnTo>
                      <a:pt x="277876" y="155320"/>
                    </a:lnTo>
                    <a:lnTo>
                      <a:pt x="152145" y="108584"/>
                    </a:lnTo>
                    <a:lnTo>
                      <a:pt x="26669" y="63245"/>
                    </a:lnTo>
                    <a:close/>
                  </a:path>
                </a:pathLst>
              </a:custGeom>
              <a:solidFill>
                <a:srgbClr val="D1A568"/>
              </a:solidFill>
              <a:ln w="0" cap="flat" cmpd="sng" algn="ctr">
                <a:solidFill>
                  <a:srgbClr val="D1A56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8482330" y="149860"/>
                <a:ext cx="1121411" cy="458471"/>
              </a:xfrm>
              <a:custGeom>
                <a:avLst/>
                <a:gdLst/>
                <a:ahLst/>
                <a:cxnLst/>
                <a:rect l="0" t="0" r="0" b="0"/>
                <a:pathLst>
                  <a:path w="1121411" h="458471">
                    <a:moveTo>
                      <a:pt x="26670" y="63499"/>
                    </a:moveTo>
                    <a:lnTo>
                      <a:pt x="152400" y="109219"/>
                    </a:lnTo>
                    <a:lnTo>
                      <a:pt x="278129" y="156210"/>
                    </a:lnTo>
                    <a:lnTo>
                      <a:pt x="401320" y="203199"/>
                    </a:lnTo>
                    <a:lnTo>
                      <a:pt x="462279" y="226060"/>
                    </a:lnTo>
                    <a:lnTo>
                      <a:pt x="521970" y="247649"/>
                    </a:lnTo>
                    <a:lnTo>
                      <a:pt x="580389" y="269240"/>
                    </a:lnTo>
                    <a:lnTo>
                      <a:pt x="636270" y="289559"/>
                    </a:lnTo>
                    <a:lnTo>
                      <a:pt x="692150" y="309880"/>
                    </a:lnTo>
                    <a:lnTo>
                      <a:pt x="745489" y="328930"/>
                    </a:lnTo>
                    <a:lnTo>
                      <a:pt x="795020" y="345440"/>
                    </a:lnTo>
                    <a:lnTo>
                      <a:pt x="843279" y="360680"/>
                    </a:lnTo>
                    <a:lnTo>
                      <a:pt x="866139" y="367030"/>
                    </a:lnTo>
                    <a:lnTo>
                      <a:pt x="889000" y="374649"/>
                    </a:lnTo>
                    <a:lnTo>
                      <a:pt x="910589" y="379730"/>
                    </a:lnTo>
                    <a:lnTo>
                      <a:pt x="932179" y="386080"/>
                    </a:lnTo>
                    <a:lnTo>
                      <a:pt x="938529" y="391159"/>
                    </a:lnTo>
                    <a:lnTo>
                      <a:pt x="947420" y="397509"/>
                    </a:lnTo>
                    <a:lnTo>
                      <a:pt x="957579" y="403859"/>
                    </a:lnTo>
                    <a:lnTo>
                      <a:pt x="967739" y="412749"/>
                    </a:lnTo>
                    <a:lnTo>
                      <a:pt x="994410" y="430530"/>
                    </a:lnTo>
                    <a:lnTo>
                      <a:pt x="1007110" y="438149"/>
                    </a:lnTo>
                    <a:lnTo>
                      <a:pt x="1022350" y="445770"/>
                    </a:lnTo>
                    <a:lnTo>
                      <a:pt x="1036320" y="450849"/>
                    </a:lnTo>
                    <a:lnTo>
                      <a:pt x="1050289" y="455930"/>
                    </a:lnTo>
                    <a:lnTo>
                      <a:pt x="1064260" y="458470"/>
                    </a:lnTo>
                    <a:lnTo>
                      <a:pt x="1078229" y="458470"/>
                    </a:lnTo>
                    <a:lnTo>
                      <a:pt x="1090929" y="455930"/>
                    </a:lnTo>
                    <a:lnTo>
                      <a:pt x="1101089" y="450849"/>
                    </a:lnTo>
                    <a:lnTo>
                      <a:pt x="1107439" y="447040"/>
                    </a:lnTo>
                    <a:lnTo>
                      <a:pt x="1111250" y="441959"/>
                    </a:lnTo>
                    <a:lnTo>
                      <a:pt x="1116329" y="435609"/>
                    </a:lnTo>
                    <a:lnTo>
                      <a:pt x="1121410" y="427990"/>
                    </a:lnTo>
                    <a:lnTo>
                      <a:pt x="1116329" y="414020"/>
                    </a:lnTo>
                    <a:lnTo>
                      <a:pt x="1109979" y="402590"/>
                    </a:lnTo>
                    <a:lnTo>
                      <a:pt x="1101089" y="391159"/>
                    </a:lnTo>
                    <a:lnTo>
                      <a:pt x="1090929" y="382270"/>
                    </a:lnTo>
                    <a:lnTo>
                      <a:pt x="1078229" y="375920"/>
                    </a:lnTo>
                    <a:lnTo>
                      <a:pt x="1065529" y="368299"/>
                    </a:lnTo>
                    <a:lnTo>
                      <a:pt x="1051560" y="363220"/>
                    </a:lnTo>
                    <a:lnTo>
                      <a:pt x="1037589" y="359409"/>
                    </a:lnTo>
                    <a:lnTo>
                      <a:pt x="1009650" y="354330"/>
                    </a:lnTo>
                    <a:lnTo>
                      <a:pt x="995679" y="353059"/>
                    </a:lnTo>
                    <a:lnTo>
                      <a:pt x="982979" y="351790"/>
                    </a:lnTo>
                    <a:lnTo>
                      <a:pt x="971550" y="351790"/>
                    </a:lnTo>
                    <a:lnTo>
                      <a:pt x="961389" y="351790"/>
                    </a:lnTo>
                    <a:lnTo>
                      <a:pt x="952500" y="351790"/>
                    </a:lnTo>
                    <a:lnTo>
                      <a:pt x="947420" y="351790"/>
                    </a:lnTo>
                    <a:lnTo>
                      <a:pt x="848360" y="314959"/>
                    </a:lnTo>
                    <a:lnTo>
                      <a:pt x="749300" y="276859"/>
                    </a:lnTo>
                    <a:lnTo>
                      <a:pt x="698500" y="256540"/>
                    </a:lnTo>
                    <a:lnTo>
                      <a:pt x="646429" y="236219"/>
                    </a:lnTo>
                    <a:lnTo>
                      <a:pt x="594360" y="214630"/>
                    </a:lnTo>
                    <a:lnTo>
                      <a:pt x="539750" y="194310"/>
                    </a:lnTo>
                    <a:lnTo>
                      <a:pt x="486410" y="171449"/>
                    </a:lnTo>
                    <a:lnTo>
                      <a:pt x="429260" y="149860"/>
                    </a:lnTo>
                    <a:lnTo>
                      <a:pt x="372110" y="126999"/>
                    </a:lnTo>
                    <a:lnTo>
                      <a:pt x="313689" y="102869"/>
                    </a:lnTo>
                    <a:lnTo>
                      <a:pt x="252729" y="78740"/>
                    </a:lnTo>
                    <a:lnTo>
                      <a:pt x="190500" y="54610"/>
                    </a:lnTo>
                    <a:lnTo>
                      <a:pt x="127000" y="30479"/>
                    </a:lnTo>
                    <a:lnTo>
                      <a:pt x="59689" y="5079"/>
                    </a:lnTo>
                    <a:lnTo>
                      <a:pt x="48260" y="2540"/>
                    </a:lnTo>
                    <a:lnTo>
                      <a:pt x="38100" y="0"/>
                    </a:lnTo>
                    <a:lnTo>
                      <a:pt x="29210" y="0"/>
                    </a:lnTo>
                    <a:lnTo>
                      <a:pt x="21589" y="2540"/>
                    </a:lnTo>
                    <a:lnTo>
                      <a:pt x="13970" y="5079"/>
                    </a:lnTo>
                    <a:lnTo>
                      <a:pt x="8889" y="8890"/>
                    </a:lnTo>
                    <a:lnTo>
                      <a:pt x="5079" y="13969"/>
                    </a:lnTo>
                    <a:lnTo>
                      <a:pt x="2539" y="19050"/>
                    </a:lnTo>
                    <a:lnTo>
                      <a:pt x="0" y="25400"/>
                    </a:lnTo>
                    <a:lnTo>
                      <a:pt x="0" y="31750"/>
                    </a:lnTo>
                    <a:lnTo>
                      <a:pt x="1270" y="38100"/>
                    </a:lnTo>
                    <a:lnTo>
                      <a:pt x="2539" y="44450"/>
                    </a:lnTo>
                    <a:lnTo>
                      <a:pt x="7620" y="49529"/>
                    </a:lnTo>
                    <a:lnTo>
                      <a:pt x="11429" y="54610"/>
                    </a:lnTo>
                    <a:lnTo>
                      <a:pt x="19050" y="596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Freeform 151"/>
              <p:cNvSpPr/>
              <p:nvPr/>
            </p:nvSpPr>
            <p:spPr>
              <a:xfrm>
                <a:off x="8658097" y="12700"/>
                <a:ext cx="1075310" cy="560578"/>
              </a:xfrm>
              <a:custGeom>
                <a:avLst/>
                <a:gdLst/>
                <a:ahLst/>
                <a:cxnLst/>
                <a:rect l="0" t="0" r="0" b="0"/>
                <a:pathLst>
                  <a:path w="1075310" h="560578">
                    <a:moveTo>
                      <a:pt x="15875" y="58039"/>
                    </a:moveTo>
                    <a:lnTo>
                      <a:pt x="9780" y="52831"/>
                    </a:lnTo>
                    <a:lnTo>
                      <a:pt x="5334" y="47117"/>
                    </a:lnTo>
                    <a:lnTo>
                      <a:pt x="2159" y="40767"/>
                    </a:lnTo>
                    <a:lnTo>
                      <a:pt x="382" y="34417"/>
                    </a:lnTo>
                    <a:lnTo>
                      <a:pt x="0" y="28067"/>
                    </a:lnTo>
                    <a:lnTo>
                      <a:pt x="1144" y="21717"/>
                    </a:lnTo>
                    <a:lnTo>
                      <a:pt x="3175" y="16001"/>
                    </a:lnTo>
                    <a:lnTo>
                      <a:pt x="6859" y="10795"/>
                    </a:lnTo>
                    <a:lnTo>
                      <a:pt x="11431" y="6350"/>
                    </a:lnTo>
                    <a:lnTo>
                      <a:pt x="17146" y="2921"/>
                    </a:lnTo>
                    <a:lnTo>
                      <a:pt x="24131" y="889"/>
                    </a:lnTo>
                    <a:lnTo>
                      <a:pt x="32259" y="0"/>
                    </a:lnTo>
                    <a:lnTo>
                      <a:pt x="41403" y="889"/>
                    </a:lnTo>
                    <a:lnTo>
                      <a:pt x="51562" y="3301"/>
                    </a:lnTo>
                    <a:lnTo>
                      <a:pt x="62611" y="8000"/>
                    </a:lnTo>
                    <a:lnTo>
                      <a:pt x="125984" y="39623"/>
                    </a:lnTo>
                    <a:lnTo>
                      <a:pt x="187453" y="70485"/>
                    </a:lnTo>
                    <a:lnTo>
                      <a:pt x="247016" y="100711"/>
                    </a:lnTo>
                    <a:lnTo>
                      <a:pt x="304800" y="130555"/>
                    </a:lnTo>
                    <a:lnTo>
                      <a:pt x="360934" y="159385"/>
                    </a:lnTo>
                    <a:lnTo>
                      <a:pt x="415925" y="187960"/>
                    </a:lnTo>
                    <a:lnTo>
                      <a:pt x="469266" y="215772"/>
                    </a:lnTo>
                    <a:lnTo>
                      <a:pt x="521717" y="243077"/>
                    </a:lnTo>
                    <a:lnTo>
                      <a:pt x="572771" y="269875"/>
                    </a:lnTo>
                    <a:lnTo>
                      <a:pt x="622809" y="296163"/>
                    </a:lnTo>
                    <a:lnTo>
                      <a:pt x="672084" y="321690"/>
                    </a:lnTo>
                    <a:lnTo>
                      <a:pt x="720725" y="346836"/>
                    </a:lnTo>
                    <a:lnTo>
                      <a:pt x="816103" y="395223"/>
                    </a:lnTo>
                    <a:lnTo>
                      <a:pt x="909956" y="441705"/>
                    </a:lnTo>
                    <a:lnTo>
                      <a:pt x="916179" y="442087"/>
                    </a:lnTo>
                    <a:lnTo>
                      <a:pt x="924560" y="442468"/>
                    </a:lnTo>
                    <a:lnTo>
                      <a:pt x="934594" y="443611"/>
                    </a:lnTo>
                    <a:lnTo>
                      <a:pt x="946023" y="445008"/>
                    </a:lnTo>
                    <a:lnTo>
                      <a:pt x="958723" y="447166"/>
                    </a:lnTo>
                    <a:lnTo>
                      <a:pt x="972059" y="450087"/>
                    </a:lnTo>
                    <a:lnTo>
                      <a:pt x="999871" y="457962"/>
                    </a:lnTo>
                    <a:lnTo>
                      <a:pt x="1013460" y="463423"/>
                    </a:lnTo>
                    <a:lnTo>
                      <a:pt x="1026542" y="469773"/>
                    </a:lnTo>
                    <a:lnTo>
                      <a:pt x="1038860" y="477393"/>
                    </a:lnTo>
                    <a:lnTo>
                      <a:pt x="1049909" y="486029"/>
                    </a:lnTo>
                    <a:lnTo>
                      <a:pt x="1059434" y="496188"/>
                    </a:lnTo>
                    <a:lnTo>
                      <a:pt x="1067055" y="507619"/>
                    </a:lnTo>
                    <a:lnTo>
                      <a:pt x="1072388" y="520191"/>
                    </a:lnTo>
                    <a:lnTo>
                      <a:pt x="1075309" y="534797"/>
                    </a:lnTo>
                    <a:lnTo>
                      <a:pt x="1070610" y="541401"/>
                    </a:lnTo>
                    <a:lnTo>
                      <a:pt x="1065531" y="546862"/>
                    </a:lnTo>
                    <a:lnTo>
                      <a:pt x="1060323" y="551306"/>
                    </a:lnTo>
                    <a:lnTo>
                      <a:pt x="1054609" y="554862"/>
                    </a:lnTo>
                    <a:lnTo>
                      <a:pt x="1042671" y="559308"/>
                    </a:lnTo>
                    <a:lnTo>
                      <a:pt x="1029971" y="560577"/>
                    </a:lnTo>
                    <a:lnTo>
                      <a:pt x="1016635" y="558926"/>
                    </a:lnTo>
                    <a:lnTo>
                      <a:pt x="1003046" y="555116"/>
                    </a:lnTo>
                    <a:lnTo>
                      <a:pt x="989331" y="549148"/>
                    </a:lnTo>
                    <a:lnTo>
                      <a:pt x="975487" y="541527"/>
                    </a:lnTo>
                    <a:lnTo>
                      <a:pt x="962153" y="532891"/>
                    </a:lnTo>
                    <a:lnTo>
                      <a:pt x="948945" y="523366"/>
                    </a:lnTo>
                    <a:lnTo>
                      <a:pt x="925196" y="503808"/>
                    </a:lnTo>
                    <a:lnTo>
                      <a:pt x="914909" y="494537"/>
                    </a:lnTo>
                    <a:lnTo>
                      <a:pt x="905764" y="486029"/>
                    </a:lnTo>
                    <a:lnTo>
                      <a:pt x="897891" y="478790"/>
                    </a:lnTo>
                    <a:lnTo>
                      <a:pt x="891921" y="473329"/>
                    </a:lnTo>
                    <a:lnTo>
                      <a:pt x="871601" y="465708"/>
                    </a:lnTo>
                    <a:lnTo>
                      <a:pt x="850646" y="457454"/>
                    </a:lnTo>
                    <a:lnTo>
                      <a:pt x="828930" y="448563"/>
                    </a:lnTo>
                    <a:lnTo>
                      <a:pt x="806705" y="439293"/>
                    </a:lnTo>
                    <a:lnTo>
                      <a:pt x="760349" y="419226"/>
                    </a:lnTo>
                    <a:lnTo>
                      <a:pt x="711582" y="397255"/>
                    </a:lnTo>
                    <a:lnTo>
                      <a:pt x="660655" y="373888"/>
                    </a:lnTo>
                    <a:lnTo>
                      <a:pt x="607949" y="348741"/>
                    </a:lnTo>
                    <a:lnTo>
                      <a:pt x="553721" y="322579"/>
                    </a:lnTo>
                    <a:lnTo>
                      <a:pt x="497713" y="295020"/>
                    </a:lnTo>
                    <a:lnTo>
                      <a:pt x="440691" y="266954"/>
                    </a:lnTo>
                    <a:lnTo>
                      <a:pt x="382651" y="237997"/>
                    </a:lnTo>
                    <a:lnTo>
                      <a:pt x="264160" y="179323"/>
                    </a:lnTo>
                    <a:lnTo>
                      <a:pt x="143764" y="120142"/>
                    </a:lnTo>
                    <a:lnTo>
                      <a:pt x="23242" y="62484"/>
                    </a:lnTo>
                    <a:close/>
                  </a:path>
                </a:pathLst>
              </a:custGeom>
              <a:solidFill>
                <a:srgbClr val="D1A568"/>
              </a:solidFill>
              <a:ln w="0" cap="flat" cmpd="sng" algn="ctr">
                <a:solidFill>
                  <a:srgbClr val="D1A56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8657590" y="12700"/>
                <a:ext cx="1075691" cy="560070"/>
              </a:xfrm>
              <a:custGeom>
                <a:avLst/>
                <a:gdLst/>
                <a:ahLst/>
                <a:cxnLst/>
                <a:rect l="0" t="0" r="0" b="0"/>
                <a:pathLst>
                  <a:path w="1075691" h="560070">
                    <a:moveTo>
                      <a:pt x="24129" y="62230"/>
                    </a:moveTo>
                    <a:lnTo>
                      <a:pt x="143510" y="120650"/>
                    </a:lnTo>
                    <a:lnTo>
                      <a:pt x="264160" y="179070"/>
                    </a:lnTo>
                    <a:lnTo>
                      <a:pt x="383540" y="237490"/>
                    </a:lnTo>
                    <a:lnTo>
                      <a:pt x="441960" y="266700"/>
                    </a:lnTo>
                    <a:lnTo>
                      <a:pt x="497840" y="294640"/>
                    </a:lnTo>
                    <a:lnTo>
                      <a:pt x="553719" y="322579"/>
                    </a:lnTo>
                    <a:lnTo>
                      <a:pt x="608329" y="349250"/>
                    </a:lnTo>
                    <a:lnTo>
                      <a:pt x="661669" y="373379"/>
                    </a:lnTo>
                    <a:lnTo>
                      <a:pt x="712469" y="397509"/>
                    </a:lnTo>
                    <a:lnTo>
                      <a:pt x="760729" y="419100"/>
                    </a:lnTo>
                    <a:lnTo>
                      <a:pt x="806450" y="439419"/>
                    </a:lnTo>
                    <a:lnTo>
                      <a:pt x="829310" y="448309"/>
                    </a:lnTo>
                    <a:lnTo>
                      <a:pt x="850900" y="457200"/>
                    </a:lnTo>
                    <a:lnTo>
                      <a:pt x="872490" y="466090"/>
                    </a:lnTo>
                    <a:lnTo>
                      <a:pt x="892810" y="473709"/>
                    </a:lnTo>
                    <a:lnTo>
                      <a:pt x="897890" y="478790"/>
                    </a:lnTo>
                    <a:lnTo>
                      <a:pt x="906779" y="485140"/>
                    </a:lnTo>
                    <a:lnTo>
                      <a:pt x="915669" y="494030"/>
                    </a:lnTo>
                    <a:lnTo>
                      <a:pt x="925829" y="502919"/>
                    </a:lnTo>
                    <a:lnTo>
                      <a:pt x="949960" y="523240"/>
                    </a:lnTo>
                    <a:lnTo>
                      <a:pt x="962660" y="532130"/>
                    </a:lnTo>
                    <a:lnTo>
                      <a:pt x="975360" y="541019"/>
                    </a:lnTo>
                    <a:lnTo>
                      <a:pt x="989329" y="548640"/>
                    </a:lnTo>
                    <a:lnTo>
                      <a:pt x="1003300" y="554990"/>
                    </a:lnTo>
                    <a:lnTo>
                      <a:pt x="1017269" y="558800"/>
                    </a:lnTo>
                    <a:lnTo>
                      <a:pt x="1029969" y="560069"/>
                    </a:lnTo>
                    <a:lnTo>
                      <a:pt x="1042669" y="558800"/>
                    </a:lnTo>
                    <a:lnTo>
                      <a:pt x="1055369" y="554990"/>
                    </a:lnTo>
                    <a:lnTo>
                      <a:pt x="1060450" y="551180"/>
                    </a:lnTo>
                    <a:lnTo>
                      <a:pt x="1065529" y="546100"/>
                    </a:lnTo>
                    <a:lnTo>
                      <a:pt x="1070610" y="541019"/>
                    </a:lnTo>
                    <a:lnTo>
                      <a:pt x="1075690" y="534669"/>
                    </a:lnTo>
                    <a:lnTo>
                      <a:pt x="1073150" y="520700"/>
                    </a:lnTo>
                    <a:lnTo>
                      <a:pt x="1068069" y="508000"/>
                    </a:lnTo>
                    <a:lnTo>
                      <a:pt x="1060450" y="496569"/>
                    </a:lnTo>
                    <a:lnTo>
                      <a:pt x="1050290" y="485140"/>
                    </a:lnTo>
                    <a:lnTo>
                      <a:pt x="1038860" y="477519"/>
                    </a:lnTo>
                    <a:lnTo>
                      <a:pt x="1027429" y="469900"/>
                    </a:lnTo>
                    <a:lnTo>
                      <a:pt x="1013460" y="463550"/>
                    </a:lnTo>
                    <a:lnTo>
                      <a:pt x="1000760" y="457200"/>
                    </a:lnTo>
                    <a:lnTo>
                      <a:pt x="972819" y="449580"/>
                    </a:lnTo>
                    <a:lnTo>
                      <a:pt x="958850" y="447040"/>
                    </a:lnTo>
                    <a:lnTo>
                      <a:pt x="946150" y="444500"/>
                    </a:lnTo>
                    <a:lnTo>
                      <a:pt x="934719" y="443230"/>
                    </a:lnTo>
                    <a:lnTo>
                      <a:pt x="925829" y="441959"/>
                    </a:lnTo>
                    <a:lnTo>
                      <a:pt x="916940" y="441959"/>
                    </a:lnTo>
                    <a:lnTo>
                      <a:pt x="910590" y="441959"/>
                    </a:lnTo>
                    <a:lnTo>
                      <a:pt x="816610" y="394969"/>
                    </a:lnTo>
                    <a:lnTo>
                      <a:pt x="721360" y="346709"/>
                    </a:lnTo>
                    <a:lnTo>
                      <a:pt x="671829" y="321309"/>
                    </a:lnTo>
                    <a:lnTo>
                      <a:pt x="623569" y="295909"/>
                    </a:lnTo>
                    <a:lnTo>
                      <a:pt x="572769" y="270509"/>
                    </a:lnTo>
                    <a:lnTo>
                      <a:pt x="521969" y="242570"/>
                    </a:lnTo>
                    <a:lnTo>
                      <a:pt x="469900" y="215900"/>
                    </a:lnTo>
                    <a:lnTo>
                      <a:pt x="416560" y="187960"/>
                    </a:lnTo>
                    <a:lnTo>
                      <a:pt x="361950" y="158750"/>
                    </a:lnTo>
                    <a:lnTo>
                      <a:pt x="306069" y="130810"/>
                    </a:lnTo>
                    <a:lnTo>
                      <a:pt x="247650" y="100329"/>
                    </a:lnTo>
                    <a:lnTo>
                      <a:pt x="187960" y="69850"/>
                    </a:lnTo>
                    <a:lnTo>
                      <a:pt x="125729" y="39369"/>
                    </a:lnTo>
                    <a:lnTo>
                      <a:pt x="63500" y="7620"/>
                    </a:lnTo>
                    <a:lnTo>
                      <a:pt x="52069" y="3809"/>
                    </a:lnTo>
                    <a:lnTo>
                      <a:pt x="41910" y="0"/>
                    </a:lnTo>
                    <a:lnTo>
                      <a:pt x="33019" y="0"/>
                    </a:lnTo>
                    <a:lnTo>
                      <a:pt x="24129" y="0"/>
                    </a:lnTo>
                    <a:lnTo>
                      <a:pt x="17779" y="2540"/>
                    </a:lnTo>
                    <a:lnTo>
                      <a:pt x="11429" y="6350"/>
                    </a:lnTo>
                    <a:lnTo>
                      <a:pt x="7619" y="10159"/>
                    </a:lnTo>
                    <a:lnTo>
                      <a:pt x="3810" y="15240"/>
                    </a:lnTo>
                    <a:lnTo>
                      <a:pt x="1269" y="21590"/>
                    </a:lnTo>
                    <a:lnTo>
                      <a:pt x="0" y="27940"/>
                    </a:lnTo>
                    <a:lnTo>
                      <a:pt x="1269" y="34290"/>
                    </a:lnTo>
                    <a:lnTo>
                      <a:pt x="2540" y="40639"/>
                    </a:lnTo>
                    <a:lnTo>
                      <a:pt x="5079" y="46989"/>
                    </a:lnTo>
                    <a:lnTo>
                      <a:pt x="10160" y="52069"/>
                    </a:lnTo>
                    <a:lnTo>
                      <a:pt x="16510" y="58419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5587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5" name="DRUMS_COMEDY_SNA_CT102902.mp3">
              <a:hlinkClick r:id="" action="ppaction://media"/>
            </p:cNvPr>
            <p:cNvPicPr>
              <a:picLocks noRot="1" noChangeAspect="1"/>
            </p:cNvPicPr>
            <p:nvPr>
              <a:audioFile r:link="rId3"/>
            </p:nvPr>
          </p:nvPicPr>
          <p:blipFill>
            <a:blip r:embed="rId7"/>
            <a:stretch>
              <a:fillRect/>
            </a:stretch>
          </p:blipFill>
          <p:spPr>
            <a:xfrm>
              <a:off x="8366125" y="1101852"/>
              <a:ext cx="171450" cy="171450"/>
            </a:xfrm>
            <a:prstGeom prst="rect">
              <a:avLst/>
            </a:prstGeom>
          </p:spPr>
        </p:pic>
      </p:grpSp>
      <p:sp>
        <p:nvSpPr>
          <p:cNvPr id="157" name="TextBox 156"/>
          <p:cNvSpPr txBox="1"/>
          <p:nvPr/>
        </p:nvSpPr>
        <p:spPr>
          <a:xfrm>
            <a:off x="3238500" y="1358900"/>
            <a:ext cx="6527800" cy="33701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u="sng" smtClean="0">
                <a:solidFill>
                  <a:srgbClr val="0000FF"/>
                </a:solidFill>
                <a:latin typeface="Times New Roman - 36"/>
              </a:rPr>
              <a:t>Let's look at some of the choices:</a:t>
            </a:r>
          </a:p>
          <a:p>
            <a:r>
              <a:rPr lang="en-US" sz="3500" u="sng" smtClean="0">
                <a:solidFill>
                  <a:srgbClr val="0000FF"/>
                </a:solidFill>
                <a:latin typeface="Times New Roman - 36"/>
              </a:rPr>
              <a:t>·</a:t>
            </a:r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Essentials for Educators (lots of areas)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·Gallery Sampler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·Pictures and Backgrounds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·Interactive and Multimedia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·Notebook Files and Pages</a:t>
            </a:r>
            <a:endParaRPr lang="en-US" sz="2700">
              <a:solidFill>
                <a:srgbClr val="000000"/>
              </a:solidFill>
              <a:latin typeface="Times New Roman - 28"/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6591300" y="6159500"/>
            <a:ext cx="2540000" cy="1905000"/>
            <a:chOff x="6591300" y="6159500"/>
            <a:chExt cx="2540000" cy="1905000"/>
          </a:xfrm>
        </p:grpSpPr>
        <p:pic>
          <p:nvPicPr>
            <p:cNvPr id="158" name="Picture 157" descr="image1(3).gif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91300" y="61595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59" name="CROWD_CHEER_SMAL_60829601.mp3">
              <a:hlinkClick r:id="" action="ppaction://media"/>
            </p:cNvPr>
            <p:cNvPicPr>
              <a:picLocks noRot="1" noChangeAspect="1"/>
            </p:cNvPicPr>
            <p:nvPr>
              <a:audioFile r:link="rId2"/>
            </p:nvPr>
          </p:nvPicPr>
          <p:blipFill>
            <a:blip r:embed="rId9"/>
            <a:stretch>
              <a:fillRect/>
            </a:stretch>
          </p:blipFill>
          <p:spPr>
            <a:xfrm>
              <a:off x="6591300" y="7893050"/>
              <a:ext cx="171450" cy="171450"/>
            </a:xfrm>
            <a:prstGeom prst="rect">
              <a:avLst/>
            </a:prstGeom>
          </p:spPr>
        </p:pic>
      </p:grpSp>
      <p:sp>
        <p:nvSpPr>
          <p:cNvPr id="161" name="TextBox 160"/>
          <p:cNvSpPr txBox="1"/>
          <p:nvPr/>
        </p:nvSpPr>
        <p:spPr>
          <a:xfrm>
            <a:off x="4445000" y="4343400"/>
            <a:ext cx="5207000" cy="26161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u="sng" smtClean="0">
                <a:solidFill>
                  <a:srgbClr val="000000"/>
                </a:solidFill>
                <a:latin typeface="Times New Roman - 28"/>
              </a:rPr>
              <a:t>Spinner Game: Please stand up!</a:t>
            </a:r>
          </a:p>
          <a:p>
            <a:r>
              <a:rPr lang="en-US" sz="2700" u="sng" smtClean="0">
                <a:solidFill>
                  <a:srgbClr val="000000"/>
                </a:solidFill>
                <a:latin typeface="Times New Roman - 28"/>
              </a:rPr>
              <a:t>G</a:t>
            </a:r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reen = Hop on one foot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Blue = Hop on two feet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Red = Touch your toes</a:t>
            </a:r>
          </a:p>
          <a:p>
            <a:r>
              <a:rPr lang="en-US" sz="2700" smtClean="0">
                <a:solidFill>
                  <a:srgbClr val="000000"/>
                </a:solidFill>
                <a:latin typeface="Times New Roman - 28"/>
              </a:rPr>
              <a:t>Orange = Raise your arms up high</a:t>
            </a:r>
            <a:endParaRPr lang="en-US" sz="2700">
              <a:solidFill>
                <a:srgbClr val="000000"/>
              </a:solidFill>
              <a:latin typeface="Times New Roman - 28"/>
            </a:endParaRPr>
          </a:p>
        </p:txBody>
      </p:sp>
    </p:spTree>
    <p:controls>
      <p:control spid="1026" name="ShockwaveFlash1" r:id="rId4" imgW="3809880" imgH="3809880"/>
      <p:control spid="1027" name="ShockwaveFlash2" r:id="rId5" imgW="4317840" imgH="431784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165100"/>
            <a:ext cx="1778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b="1" u="sng" smtClean="0">
                <a:solidFill>
                  <a:srgbClr val="FF0000"/>
                </a:solidFill>
                <a:latin typeface="Times New Roman - 36"/>
              </a:rPr>
              <a:t>Math:</a:t>
            </a:r>
            <a:endParaRPr lang="en-US" sz="3500" b="1" u="sng">
              <a:solidFill>
                <a:srgbClr val="FF0000"/>
              </a:solidFill>
              <a:latin typeface="Times New Roman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0" y="177800"/>
            <a:ext cx="4064000" cy="2246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b="1" u="sng" smtClean="0">
                <a:solidFill>
                  <a:srgbClr val="0000FF"/>
                </a:solidFill>
                <a:latin typeface="Times New Roman - 36"/>
              </a:rPr>
              <a:t>Example 1:</a:t>
            </a:r>
          </a:p>
          <a:p>
            <a:r>
              <a:rPr lang="en-US" sz="3500" b="1" u="sng" smtClean="0">
                <a:solidFill>
                  <a:srgbClr val="0000FF"/>
                </a:solidFill>
                <a:latin typeface="Times New Roman - 36"/>
              </a:rPr>
              <a:t>F</a:t>
            </a:r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ind the angles for:</a:t>
            </a:r>
          </a:p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·90 degrees</a:t>
            </a:r>
          </a:p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·130 degrees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00" y="3530600"/>
            <a:ext cx="55372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b="1" u="sng" smtClean="0">
                <a:solidFill>
                  <a:srgbClr val="0000FF"/>
                </a:solidFill>
                <a:latin typeface="Times New Roman - 36"/>
              </a:rPr>
              <a:t>Example 2:</a:t>
            </a:r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  Find the slope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4500" y="10883900"/>
            <a:ext cx="4648200" cy="11695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b="1" u="sng" smtClean="0">
                <a:solidFill>
                  <a:srgbClr val="0000FF"/>
                </a:solidFill>
                <a:latin typeface="Times New Roman - 36"/>
              </a:rPr>
              <a:t>Example 3: </a:t>
            </a:r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 </a:t>
            </a:r>
          </a:p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Use a link to a website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  <p:pic>
        <p:nvPicPr>
          <p:cNvPr id="6" name="Picture 5" descr="cover4[1].jpg">
            <a:hlinkClick r:id="rId5"/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041400" y="10121900"/>
            <a:ext cx="1848992" cy="27190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228600" y="12915900"/>
            <a:ext cx="82550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b="1" u="sng" smtClean="0">
                <a:solidFill>
                  <a:srgbClr val="0000FF"/>
                </a:solidFill>
                <a:latin typeface="Times New Roman - 36"/>
              </a:rPr>
              <a:t>Example 4:</a:t>
            </a:r>
            <a:r>
              <a:rPr lang="en-US" sz="3600" smtClean="0">
                <a:solidFill>
                  <a:srgbClr val="000000"/>
                </a:solidFill>
                <a:latin typeface="Times New Roman - 36"/>
              </a:rPr>
              <a:t>  Make up your own problems</a:t>
            </a:r>
            <a:endParaRPr lang="en-US" sz="3600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9900" y="14185900"/>
            <a:ext cx="1244600" cy="1929031"/>
            <a:chOff x="469900" y="14185900"/>
            <a:chExt cx="1244600" cy="1929031"/>
          </a:xfrm>
        </p:grpSpPr>
        <p:grpSp>
          <p:nvGrpSpPr>
            <p:cNvPr id="11" name="Group 10"/>
            <p:cNvGrpSpPr/>
            <p:nvPr/>
          </p:nvGrpSpPr>
          <p:grpSpPr>
            <a:xfrm>
              <a:off x="469900" y="14185900"/>
              <a:ext cx="1244600" cy="1169551"/>
              <a:chOff x="469900" y="14185900"/>
              <a:chExt cx="1244600" cy="116955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901700" y="14185900"/>
                <a:ext cx="812800" cy="11695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4</a:t>
                </a:r>
              </a:p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3</a:t>
                </a:r>
                <a:endParaRPr lang="en-US" sz="3500">
                  <a:solidFill>
                    <a:srgbClr val="000000"/>
                  </a:solidFill>
                  <a:latin typeface="Times New Roman - 36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69900" y="14706600"/>
                <a:ext cx="838200" cy="6463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+</a:t>
                </a:r>
                <a:endParaRPr lang="en-US" sz="3500">
                  <a:solidFill>
                    <a:srgbClr val="000000"/>
                  </a:solidFill>
                  <a:latin typeface="Times New Roman - 36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571500" y="15265400"/>
                <a:ext cx="800100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876300" y="15468600"/>
              <a:ext cx="812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7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14" name="Freeform 13"/>
          <p:cNvSpPr/>
          <p:nvPr/>
        </p:nvSpPr>
        <p:spPr>
          <a:xfrm>
            <a:off x="3175000" y="14192250"/>
            <a:ext cx="850901" cy="635001"/>
          </a:xfrm>
          <a:custGeom>
            <a:avLst/>
            <a:gdLst/>
            <a:ahLst/>
            <a:cxnLst/>
            <a:rect l="0" t="0" r="0" b="0"/>
            <a:pathLst>
              <a:path w="850901" h="635001">
                <a:moveTo>
                  <a:pt x="0" y="0"/>
                </a:moveTo>
                <a:lnTo>
                  <a:pt x="850900" y="0"/>
                </a:lnTo>
                <a:lnTo>
                  <a:pt x="850900" y="635000"/>
                </a:lnTo>
                <a:lnTo>
                  <a:pt x="0" y="63500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882900" y="14947900"/>
            <a:ext cx="1562100" cy="1294031"/>
            <a:chOff x="2882900" y="14947900"/>
            <a:chExt cx="1562100" cy="1294031"/>
          </a:xfrm>
        </p:grpSpPr>
        <p:sp>
          <p:nvSpPr>
            <p:cNvPr id="15" name="TextBox 14"/>
            <p:cNvSpPr txBox="1"/>
            <p:nvPr/>
          </p:nvSpPr>
          <p:spPr>
            <a:xfrm>
              <a:off x="2882900" y="14947900"/>
              <a:ext cx="838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smtClean="0">
                  <a:solidFill>
                    <a:srgbClr val="000000"/>
                  </a:solidFill>
                  <a:latin typeface="Times New Roman - 36"/>
                </a:rPr>
                <a:t>+</a:t>
              </a:r>
              <a:endParaRPr lang="en-US" sz="3500">
                <a:solidFill>
                  <a:srgbClr val="000000"/>
                </a:solidFill>
                <a:latin typeface="Times New Roman - 36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32200" y="14973300"/>
              <a:ext cx="812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2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124200" y="15481300"/>
              <a:ext cx="914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289300" y="15595600"/>
              <a:ext cx="10414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10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20" name="Freeform 19"/>
          <p:cNvSpPr/>
          <p:nvPr/>
        </p:nvSpPr>
        <p:spPr>
          <a:xfrm>
            <a:off x="584200" y="15443200"/>
            <a:ext cx="850901" cy="635001"/>
          </a:xfrm>
          <a:custGeom>
            <a:avLst/>
            <a:gdLst/>
            <a:ahLst/>
            <a:cxnLst/>
            <a:rect l="0" t="0" r="0" b="0"/>
            <a:pathLst>
              <a:path w="850901" h="635001">
                <a:moveTo>
                  <a:pt x="0" y="0"/>
                </a:moveTo>
                <a:lnTo>
                  <a:pt x="850900" y="0"/>
                </a:lnTo>
                <a:lnTo>
                  <a:pt x="850900" y="635000"/>
                </a:lnTo>
                <a:lnTo>
                  <a:pt x="0" y="63500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8900" y="13563600"/>
            <a:ext cx="23876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Have answer under: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3500" y="13614400"/>
            <a:ext cx="31242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Have students fill in blank: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35700" y="13639800"/>
            <a:ext cx="29210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Drag answer to problem: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159500" y="15405100"/>
            <a:ext cx="939800" cy="646331"/>
            <a:chOff x="6159500" y="15405100"/>
            <a:chExt cx="939800" cy="646331"/>
          </a:xfrm>
        </p:grpSpPr>
        <p:sp>
          <p:nvSpPr>
            <p:cNvPr id="24" name="Freeform 23"/>
            <p:cNvSpPr/>
            <p:nvPr/>
          </p:nvSpPr>
          <p:spPr>
            <a:xfrm>
              <a:off x="6223000" y="15405100"/>
              <a:ext cx="812801" cy="635001"/>
            </a:xfrm>
            <a:custGeom>
              <a:avLst/>
              <a:gdLst/>
              <a:ahLst/>
              <a:cxnLst/>
              <a:rect l="0" t="0" r="0" b="0"/>
              <a:pathLst>
                <a:path w="812801" h="635001">
                  <a:moveTo>
                    <a:pt x="0" y="0"/>
                  </a:moveTo>
                  <a:lnTo>
                    <a:pt x="812800" y="0"/>
                  </a:lnTo>
                  <a:lnTo>
                    <a:pt x="812800" y="635000"/>
                  </a:lnTo>
                  <a:lnTo>
                    <a:pt x="0" y="6350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59500" y="15405100"/>
              <a:ext cx="939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10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50100" y="15392400"/>
            <a:ext cx="977900" cy="646331"/>
            <a:chOff x="7150100" y="15392400"/>
            <a:chExt cx="977900" cy="646331"/>
          </a:xfrm>
        </p:grpSpPr>
        <p:sp>
          <p:nvSpPr>
            <p:cNvPr id="27" name="Freeform 26"/>
            <p:cNvSpPr/>
            <p:nvPr/>
          </p:nvSpPr>
          <p:spPr>
            <a:xfrm>
              <a:off x="7213600" y="15392400"/>
              <a:ext cx="850901" cy="609601"/>
            </a:xfrm>
            <a:custGeom>
              <a:avLst/>
              <a:gdLst/>
              <a:ahLst/>
              <a:cxnLst/>
              <a:rect l="0" t="0" r="0" b="0"/>
              <a:pathLst>
                <a:path w="850901" h="609601">
                  <a:moveTo>
                    <a:pt x="0" y="0"/>
                  </a:moveTo>
                  <a:lnTo>
                    <a:pt x="850900" y="0"/>
                  </a:lnTo>
                  <a:lnTo>
                    <a:pt x="8509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50100" y="15392400"/>
              <a:ext cx="9779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12 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242300" y="15392400"/>
            <a:ext cx="977900" cy="646331"/>
            <a:chOff x="8242300" y="15392400"/>
            <a:chExt cx="977900" cy="646331"/>
          </a:xfrm>
        </p:grpSpPr>
        <p:sp>
          <p:nvSpPr>
            <p:cNvPr id="30" name="Freeform 29"/>
            <p:cNvSpPr/>
            <p:nvPr/>
          </p:nvSpPr>
          <p:spPr>
            <a:xfrm>
              <a:off x="8305800" y="15392400"/>
              <a:ext cx="850901" cy="584201"/>
            </a:xfrm>
            <a:custGeom>
              <a:avLst/>
              <a:gdLst/>
              <a:ahLst/>
              <a:cxnLst/>
              <a:rect l="0" t="0" r="0" b="0"/>
              <a:pathLst>
                <a:path w="850901" h="584201">
                  <a:moveTo>
                    <a:pt x="0" y="0"/>
                  </a:moveTo>
                  <a:lnTo>
                    <a:pt x="850900" y="0"/>
                  </a:lnTo>
                  <a:lnTo>
                    <a:pt x="850900" y="584200"/>
                  </a:lnTo>
                  <a:lnTo>
                    <a:pt x="0" y="5842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242300" y="15392400"/>
              <a:ext cx="9779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14 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400800" y="14236700"/>
            <a:ext cx="1905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4 + 8 =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</p:spTree>
    <p:controls>
      <p:control spid="2050" name="ShockwaveFlash1" r:id="rId2" imgW="5587920" imgH="3174840"/>
      <p:control spid="2051" name="ShockwaveFlash2" r:id="rId3" imgW="7201080" imgH="5386320"/>
    </p:controls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342900"/>
            <a:ext cx="4648200" cy="11695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b="1" u="sng" smtClean="0">
                <a:solidFill>
                  <a:srgbClr val="0000FF"/>
                </a:solidFill>
                <a:latin typeface="Times New Roman - 36"/>
              </a:rPr>
              <a:t>Example 3: </a:t>
            </a:r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 </a:t>
            </a:r>
          </a:p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Use a link to a website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  <p:pic>
        <p:nvPicPr>
          <p:cNvPr id="3" name="Picture 2" descr="cover4[1].jpg">
            <a:hlinkClick r:id="rId2"/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245100" y="279400"/>
            <a:ext cx="1848992" cy="27190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165100" y="3810000"/>
            <a:ext cx="82550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b="1" u="sng" smtClean="0">
                <a:solidFill>
                  <a:srgbClr val="0000FF"/>
                </a:solidFill>
                <a:latin typeface="Times New Roman - 36"/>
              </a:rPr>
              <a:t>Example 4:</a:t>
            </a:r>
            <a:r>
              <a:rPr lang="en-US" sz="3600" smtClean="0">
                <a:solidFill>
                  <a:srgbClr val="000000"/>
                </a:solidFill>
                <a:latin typeface="Times New Roman - 36"/>
              </a:rPr>
              <a:t>  Make up your own problems</a:t>
            </a:r>
            <a:endParaRPr lang="en-US" sz="3600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98500" y="5613400"/>
            <a:ext cx="1244600" cy="1929031"/>
            <a:chOff x="698500" y="5613400"/>
            <a:chExt cx="1244600" cy="1929031"/>
          </a:xfrm>
        </p:grpSpPr>
        <p:grpSp>
          <p:nvGrpSpPr>
            <p:cNvPr id="8" name="Group 7"/>
            <p:cNvGrpSpPr/>
            <p:nvPr/>
          </p:nvGrpSpPr>
          <p:grpSpPr>
            <a:xfrm>
              <a:off x="698500" y="5613400"/>
              <a:ext cx="1244600" cy="1169551"/>
              <a:chOff x="698500" y="5613400"/>
              <a:chExt cx="1244600" cy="1169551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130300" y="5613400"/>
                <a:ext cx="812800" cy="11695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4</a:t>
                </a:r>
              </a:p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3</a:t>
                </a:r>
                <a:endParaRPr lang="en-US" sz="3500">
                  <a:solidFill>
                    <a:srgbClr val="000000"/>
                  </a:solidFill>
                  <a:latin typeface="Times New Roman - 36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98500" y="6134100"/>
                <a:ext cx="838200" cy="6463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3500" smtClean="0">
                    <a:solidFill>
                      <a:srgbClr val="000000"/>
                    </a:solidFill>
                    <a:latin typeface="Times New Roman - 36"/>
                  </a:rPr>
                  <a:t>+</a:t>
                </a:r>
                <a:endParaRPr lang="en-US" sz="3500">
                  <a:solidFill>
                    <a:srgbClr val="000000"/>
                  </a:solidFill>
                  <a:latin typeface="Times New Roman - 36"/>
                </a:endParaRP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800100" y="6692900"/>
                <a:ext cx="800100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104900" y="6896100"/>
              <a:ext cx="812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7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3606800" y="5607050"/>
            <a:ext cx="850901" cy="635001"/>
          </a:xfrm>
          <a:custGeom>
            <a:avLst/>
            <a:gdLst/>
            <a:ahLst/>
            <a:cxnLst/>
            <a:rect l="0" t="0" r="0" b="0"/>
            <a:pathLst>
              <a:path w="850901" h="635001">
                <a:moveTo>
                  <a:pt x="0" y="0"/>
                </a:moveTo>
                <a:lnTo>
                  <a:pt x="850900" y="0"/>
                </a:lnTo>
                <a:lnTo>
                  <a:pt x="850900" y="635000"/>
                </a:lnTo>
                <a:lnTo>
                  <a:pt x="0" y="63500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378200" y="6299200"/>
            <a:ext cx="1562100" cy="1294031"/>
            <a:chOff x="3378200" y="6299200"/>
            <a:chExt cx="1562100" cy="1294031"/>
          </a:xfrm>
        </p:grpSpPr>
        <p:sp>
          <p:nvSpPr>
            <p:cNvPr id="12" name="TextBox 11"/>
            <p:cNvSpPr txBox="1"/>
            <p:nvPr/>
          </p:nvSpPr>
          <p:spPr>
            <a:xfrm>
              <a:off x="3378200" y="6299200"/>
              <a:ext cx="838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smtClean="0">
                  <a:solidFill>
                    <a:srgbClr val="000000"/>
                  </a:solidFill>
                  <a:latin typeface="Times New Roman - 36"/>
                </a:rPr>
                <a:t>+</a:t>
              </a:r>
              <a:endParaRPr lang="en-US" sz="3500">
                <a:solidFill>
                  <a:srgbClr val="000000"/>
                </a:solidFill>
                <a:latin typeface="Times New Roman - 36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27500" y="6324600"/>
              <a:ext cx="812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2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619500" y="6832600"/>
              <a:ext cx="914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784600" y="6946900"/>
              <a:ext cx="10414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10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774700" y="6794500"/>
            <a:ext cx="850901" cy="635001"/>
          </a:xfrm>
          <a:custGeom>
            <a:avLst/>
            <a:gdLst/>
            <a:ahLst/>
            <a:cxnLst/>
            <a:rect l="0" t="0" r="0" b="0"/>
            <a:pathLst>
              <a:path w="850901" h="635001">
                <a:moveTo>
                  <a:pt x="0" y="0"/>
                </a:moveTo>
                <a:lnTo>
                  <a:pt x="850900" y="0"/>
                </a:lnTo>
                <a:lnTo>
                  <a:pt x="850900" y="635000"/>
                </a:lnTo>
                <a:lnTo>
                  <a:pt x="0" y="63500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5900" y="5080000"/>
            <a:ext cx="23876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Have answer under: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00" y="5080000"/>
            <a:ext cx="31242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Have students fill in blank: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11900" y="5080000"/>
            <a:ext cx="29210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Times New Roman - 20"/>
              </a:rPr>
              <a:t>Drag answer to problem:</a:t>
            </a:r>
            <a:endParaRPr lang="en-US" sz="2000">
              <a:solidFill>
                <a:srgbClr val="000000"/>
              </a:solidFill>
              <a:latin typeface="Times New Roman - 2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210300" y="6832600"/>
            <a:ext cx="939800" cy="646331"/>
            <a:chOff x="6210300" y="6832600"/>
            <a:chExt cx="939800" cy="646331"/>
          </a:xfrm>
        </p:grpSpPr>
        <p:sp>
          <p:nvSpPr>
            <p:cNvPr id="21" name="Freeform 20"/>
            <p:cNvSpPr/>
            <p:nvPr/>
          </p:nvSpPr>
          <p:spPr>
            <a:xfrm>
              <a:off x="6273800" y="6832600"/>
              <a:ext cx="812801" cy="635001"/>
            </a:xfrm>
            <a:custGeom>
              <a:avLst/>
              <a:gdLst/>
              <a:ahLst/>
              <a:cxnLst/>
              <a:rect l="0" t="0" r="0" b="0"/>
              <a:pathLst>
                <a:path w="812801" h="635001">
                  <a:moveTo>
                    <a:pt x="0" y="0"/>
                  </a:moveTo>
                  <a:lnTo>
                    <a:pt x="812800" y="0"/>
                  </a:lnTo>
                  <a:lnTo>
                    <a:pt x="812800" y="635000"/>
                  </a:lnTo>
                  <a:lnTo>
                    <a:pt x="0" y="6350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10300" y="6832600"/>
              <a:ext cx="9398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10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277100" y="6832600"/>
            <a:ext cx="977900" cy="646331"/>
            <a:chOff x="7277100" y="6832600"/>
            <a:chExt cx="977900" cy="646331"/>
          </a:xfrm>
        </p:grpSpPr>
        <p:sp>
          <p:nvSpPr>
            <p:cNvPr id="24" name="Freeform 23"/>
            <p:cNvSpPr/>
            <p:nvPr/>
          </p:nvSpPr>
          <p:spPr>
            <a:xfrm>
              <a:off x="7340600" y="6832600"/>
              <a:ext cx="850901" cy="609601"/>
            </a:xfrm>
            <a:custGeom>
              <a:avLst/>
              <a:gdLst/>
              <a:ahLst/>
              <a:cxnLst/>
              <a:rect l="0" t="0" r="0" b="0"/>
              <a:pathLst>
                <a:path w="850901" h="609601">
                  <a:moveTo>
                    <a:pt x="0" y="0"/>
                  </a:moveTo>
                  <a:lnTo>
                    <a:pt x="850900" y="0"/>
                  </a:lnTo>
                  <a:lnTo>
                    <a:pt x="8509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77100" y="6832600"/>
              <a:ext cx="9779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12 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69300" y="6832600"/>
            <a:ext cx="977900" cy="646331"/>
            <a:chOff x="8369300" y="6832600"/>
            <a:chExt cx="977900" cy="646331"/>
          </a:xfrm>
        </p:grpSpPr>
        <p:sp>
          <p:nvSpPr>
            <p:cNvPr id="27" name="Freeform 26"/>
            <p:cNvSpPr/>
            <p:nvPr/>
          </p:nvSpPr>
          <p:spPr>
            <a:xfrm>
              <a:off x="8432800" y="6832600"/>
              <a:ext cx="850901" cy="584201"/>
            </a:xfrm>
            <a:custGeom>
              <a:avLst/>
              <a:gdLst/>
              <a:ahLst/>
              <a:cxnLst/>
              <a:rect l="0" t="0" r="0" b="0"/>
              <a:pathLst>
                <a:path w="850901" h="584201">
                  <a:moveTo>
                    <a:pt x="0" y="0"/>
                  </a:moveTo>
                  <a:lnTo>
                    <a:pt x="850900" y="0"/>
                  </a:lnTo>
                  <a:lnTo>
                    <a:pt x="850900" y="584200"/>
                  </a:lnTo>
                  <a:lnTo>
                    <a:pt x="0" y="584200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69300" y="6832600"/>
              <a:ext cx="9779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3600" smtClean="0">
                  <a:solidFill>
                    <a:srgbClr val="000000"/>
                  </a:solidFill>
                  <a:latin typeface="Times New Roman - 36"/>
                </a:rPr>
                <a:t>14 </a:t>
              </a:r>
              <a:endParaRPr lang="en-US" sz="3600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642100" y="5715000"/>
            <a:ext cx="1905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00"/>
                </a:solidFill>
                <a:latin typeface="Times New Roman - 36"/>
              </a:rPr>
              <a:t>4 + 8 =</a:t>
            </a:r>
            <a:endParaRPr lang="en-US" sz="3500">
              <a:solidFill>
                <a:srgbClr val="000000"/>
              </a:solidFill>
              <a:latin typeface="Times New Roman - 36"/>
            </a:endParaRPr>
          </a:p>
        </p:txBody>
      </p:sp>
      <p:pic>
        <p:nvPicPr>
          <p:cNvPr id="31" name="Picture 30" descr="temp(1).png">
            <a:hlinkClick r:id="rId4"/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378700" y="596900"/>
            <a:ext cx="2347848" cy="24216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3074" name="ShockwaveFlash1" r:id="rId2" imgW="2598840" imgH="6651720"/>
    </p:controls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5300" y="2870200"/>
            <a:ext cx="32004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7200" smtClean="0">
                <a:solidFill>
                  <a:srgbClr val="000000"/>
                </a:solidFill>
                <a:latin typeface="Kristen ITC - 72"/>
              </a:rPr>
              <a:t>Wow</a:t>
            </a:r>
            <a:endParaRPr lang="en-US" sz="7200">
              <a:solidFill>
                <a:srgbClr val="000000"/>
              </a:solidFill>
              <a:latin typeface="Kristen ITC - 72"/>
            </a:endParaRPr>
          </a:p>
        </p:txBody>
      </p:sp>
    </p:spTree>
    <p:controls>
      <p:control spid="4098" name="ShockwaveFlash1" r:id="rId2" imgW="5011560" imgH="3243240"/>
    </p:controls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12)(1).jpe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425700" y="266700"/>
            <a:ext cx="599440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800" smtClean="0">
                <a:solidFill>
                  <a:srgbClr val="0000FF"/>
                </a:solidFill>
                <a:latin typeface="Comic Sans MS - 48"/>
              </a:rPr>
              <a:t>Smartboard Uses:</a:t>
            </a:r>
            <a:endParaRPr lang="en-US" sz="4800">
              <a:solidFill>
                <a:srgbClr val="0000FF"/>
              </a:solidFill>
              <a:latin typeface="Comic Sans MS - 4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9000" y="1130300"/>
            <a:ext cx="7848600" cy="36933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FF"/>
                </a:solidFill>
                <a:latin typeface="Symbol - 26"/>
              </a:rPr>
              <a:t>·</a:t>
            </a:r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Use for giving notes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reviews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interactive centers or station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internet website interactions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show Microsoft Word/Excel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show powerpoint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to link pages to websites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·Use for video clips, making movies, podcasts...</a:t>
            </a:r>
          </a:p>
          <a:p>
            <a:r>
              <a:rPr lang="en-US" sz="2600" smtClean="0">
                <a:solidFill>
                  <a:srgbClr val="0000FF"/>
                </a:solidFill>
                <a:latin typeface="Comic Sans MS - 26"/>
              </a:rPr>
              <a:t>·INTERACTION IS THE KEY!</a:t>
            </a:r>
            <a:endParaRPr lang="en-US" sz="2600">
              <a:solidFill>
                <a:srgbClr val="0000FF"/>
              </a:solidFill>
              <a:latin typeface="Comic Sans MS - 26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393700"/>
            <a:ext cx="7239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smtClean="0">
                <a:solidFill>
                  <a:srgbClr val="0000FF"/>
                </a:solidFill>
                <a:latin typeface="Arial - 36"/>
              </a:rPr>
              <a:t>Smartboard Tools Demonstration</a:t>
            </a:r>
            <a:endParaRPr lang="en-US" sz="3500">
              <a:solidFill>
                <a:srgbClr val="0000FF"/>
              </a:solidFill>
              <a:latin typeface="Arial - 36"/>
            </a:endParaRPr>
          </a:p>
        </p:txBody>
      </p:sp>
      <p:pic>
        <p:nvPicPr>
          <p:cNvPr id="3" name="Picture 2" descr="MSOfficePNG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143000"/>
            <a:ext cx="94107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114300" y="2222500"/>
            <a:ext cx="3022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54000" y="2959100"/>
            <a:ext cx="9728200" cy="5422900"/>
            <a:chOff x="254000" y="2959100"/>
            <a:chExt cx="9728200" cy="5422900"/>
          </a:xfrm>
        </p:grpSpPr>
        <p:pic>
          <p:nvPicPr>
            <p:cNvPr id="5" name="Picture 4" descr="MSOfficePNG(1).pn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700" y="3168650"/>
              <a:ext cx="723900" cy="393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2438400" y="3225800"/>
              <a:ext cx="3657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go back and forth between slides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273300" y="2959100"/>
              <a:ext cx="0" cy="54229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 descr="MSOfficePNG(2).png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700" y="3879850"/>
              <a:ext cx="457200" cy="342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2438400" y="3949700"/>
              <a:ext cx="2362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a new page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54000" y="37338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92100" y="43815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MSOfficePNG(3).png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0" y="4508500"/>
              <a:ext cx="11684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2425700" y="4610100"/>
              <a:ext cx="5029200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open files, save files, and save items to clipboard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14" name="Picture 13" descr="MSOfficePNG(4).png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000" y="5232400"/>
              <a:ext cx="1066800" cy="355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279400" y="50800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400300" y="5295900"/>
              <a:ext cx="32258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undo, redo, and delete objects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17" name="Picture 16" descr="MSOfficePNG(5).png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2100" y="5956300"/>
              <a:ext cx="1714500" cy="406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304800" y="57785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87600" y="6045200"/>
              <a:ext cx="75946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for screen shade, full screen, side-by-side page, camera captures page, document camera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04800" y="65024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MSOfficePNG(6).png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1150" y="6667500"/>
              <a:ext cx="4953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2" name="TextBox 21"/>
            <p:cNvSpPr txBox="1"/>
            <p:nvPr/>
          </p:nvSpPr>
          <p:spPr>
            <a:xfrm>
              <a:off x="2463800" y="6731000"/>
              <a:ext cx="193040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tables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OfficePNG(7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975100" y="241300"/>
            <a:ext cx="41148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52400" y="406400"/>
            <a:ext cx="4038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 con't: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3900" y="1435100"/>
            <a:ext cx="7099300" cy="711775"/>
            <a:chOff x="723900" y="1435100"/>
            <a:chExt cx="7099300" cy="711775"/>
          </a:xfrm>
        </p:grpSpPr>
        <p:sp>
          <p:nvSpPr>
            <p:cNvPr id="4" name="TextBox 3"/>
            <p:cNvSpPr txBox="1"/>
            <p:nvPr/>
          </p:nvSpPr>
          <p:spPr>
            <a:xfrm>
              <a:off x="2641600" y="1562100"/>
              <a:ext cx="5181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select items, to use the pens, "fun" pens, and eraser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pic>
          <p:nvPicPr>
            <p:cNvPr id="5" name="Picture 4" descr="MSOfficePNG(9).pn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900" y="1435100"/>
              <a:ext cx="1371600" cy="558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7" name="Straight Connector 6"/>
          <p:cNvCxnSpPr/>
          <p:nvPr/>
        </p:nvCxnSpPr>
        <p:spPr>
          <a:xfrm>
            <a:off x="114300" y="2336800"/>
            <a:ext cx="81407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lipboard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768600"/>
            <a:ext cx="655701" cy="7155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 descr="clipboard(1)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79400" y="4165600"/>
            <a:ext cx="653923" cy="6158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 descr="clipboard(2).pn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5676900"/>
            <a:ext cx="601852" cy="6932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 descr="clipboard(3)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30200" y="6997700"/>
            <a:ext cx="564388" cy="7179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 descr="clipboard(4)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104900" y="4305300"/>
            <a:ext cx="7010400" cy="482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 descr="clipboard(5).png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206500" y="5676900"/>
            <a:ext cx="6155816" cy="4606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 descr="clipboard(6)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473200" y="6985000"/>
            <a:ext cx="2719070" cy="5572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OfficePNG(7)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406400"/>
            <a:ext cx="4114800" cy="838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42900" y="622300"/>
            <a:ext cx="4038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500" i="1" smtClean="0">
                <a:solidFill>
                  <a:srgbClr val="000000"/>
                </a:solidFill>
                <a:latin typeface="Times New Roman - 36"/>
              </a:rPr>
              <a:t>Top Toolbar con't:</a:t>
            </a:r>
            <a:endParaRPr lang="en-US" sz="3500" i="1">
              <a:solidFill>
                <a:srgbClr val="000000"/>
              </a:solidFill>
              <a:latin typeface="Times New Roman - 36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2100" y="1714500"/>
            <a:ext cx="8636000" cy="787975"/>
            <a:chOff x="292100" y="1714500"/>
            <a:chExt cx="8636000" cy="787975"/>
          </a:xfrm>
        </p:grpSpPr>
        <p:sp>
          <p:nvSpPr>
            <p:cNvPr id="4" name="TextBox 3"/>
            <p:cNvSpPr txBox="1"/>
            <p:nvPr/>
          </p:nvSpPr>
          <p:spPr>
            <a:xfrm>
              <a:off x="2374900" y="1917700"/>
              <a:ext cx="6553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lines, shapes, shape recognition pen and fill and fill properties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92100" y="1714500"/>
              <a:ext cx="1892300" cy="596900"/>
              <a:chOff x="292100" y="1714500"/>
              <a:chExt cx="1892300" cy="596900"/>
            </a:xfrm>
          </p:grpSpPr>
          <p:pic>
            <p:nvPicPr>
              <p:cNvPr id="5" name="Picture 4" descr="MSOfficePNG(11).png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0800" y="1727200"/>
                <a:ext cx="381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6" name="Picture 5" descr="MSOfficePNG(12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100" y="1714500"/>
                <a:ext cx="1016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 descr="MSOfficePNG(16).png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7200" y="1720850"/>
                <a:ext cx="457200" cy="5715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cxnSp>
        <p:nvCxnSpPr>
          <p:cNvPr id="10" name="Straight Connector 9"/>
          <p:cNvCxnSpPr/>
          <p:nvPr/>
        </p:nvCxnSpPr>
        <p:spPr>
          <a:xfrm>
            <a:off x="215900" y="2451100"/>
            <a:ext cx="88392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.pn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" y="2730500"/>
            <a:ext cx="5198617" cy="3559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 descr="S(1)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84200" y="3924300"/>
            <a:ext cx="6384163" cy="4659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5600" y="266700"/>
            <a:ext cx="8280400" cy="2419529"/>
            <a:chOff x="355600" y="266700"/>
            <a:chExt cx="8280400" cy="2419529"/>
          </a:xfrm>
        </p:grpSpPr>
        <p:sp>
          <p:nvSpPr>
            <p:cNvPr id="2" name="TextBox 1"/>
            <p:cNvSpPr txBox="1"/>
            <p:nvPr/>
          </p:nvSpPr>
          <p:spPr>
            <a:xfrm>
              <a:off x="355600" y="1485900"/>
              <a:ext cx="8280400" cy="1200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i="1" smtClean="0">
                  <a:solidFill>
                    <a:srgbClr val="000000"/>
                  </a:solidFill>
                  <a:latin typeface="Times New Roman - 36"/>
                </a:rPr>
                <a:t>Let's try these (volunteers will be needed):</a:t>
              </a:r>
              <a:endParaRPr lang="en-US" sz="3500" i="1">
                <a:solidFill>
                  <a:srgbClr val="000000"/>
                </a:solidFill>
                <a:latin typeface="Times New Roman - 36"/>
              </a:endParaRPr>
            </a:p>
          </p:txBody>
        </p:sp>
        <p:pic>
          <p:nvPicPr>
            <p:cNvPr id="3" name="Picture 2" descr="MSOfficePNG(7)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2900" y="266700"/>
              <a:ext cx="4114800" cy="838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355600" y="482600"/>
              <a:ext cx="40386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i="1" smtClean="0">
                  <a:solidFill>
                    <a:srgbClr val="000000"/>
                  </a:solidFill>
                  <a:latin typeface="Times New Roman - 36"/>
                </a:rPr>
                <a:t>Top Toolbar con't:</a:t>
              </a:r>
              <a:endParaRPr lang="en-US" sz="3500" i="1">
                <a:solidFill>
                  <a:srgbClr val="000000"/>
                </a:solidFill>
                <a:latin typeface="Times New Roman - 36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8150" y="2292350"/>
            <a:ext cx="4718050" cy="1518225"/>
            <a:chOff x="438150" y="2292350"/>
            <a:chExt cx="4718050" cy="1518225"/>
          </a:xfrm>
        </p:grpSpPr>
        <p:grpSp>
          <p:nvGrpSpPr>
            <p:cNvPr id="8" name="Group 7"/>
            <p:cNvGrpSpPr/>
            <p:nvPr/>
          </p:nvGrpSpPr>
          <p:grpSpPr>
            <a:xfrm>
              <a:off x="438150" y="2292350"/>
              <a:ext cx="4718050" cy="730825"/>
              <a:chOff x="438150" y="2292350"/>
              <a:chExt cx="4718050" cy="730825"/>
            </a:xfrm>
          </p:grpSpPr>
          <p:pic>
            <p:nvPicPr>
              <p:cNvPr id="6" name="Picture 5" descr="MSOfficePNG(14).png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8150" y="2292350"/>
                <a:ext cx="469900" cy="5461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193800" y="2438400"/>
                <a:ext cx="3962400" cy="58477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1600" smtClean="0">
                    <a:solidFill>
                      <a:srgbClr val="000000"/>
                    </a:solidFill>
                    <a:latin typeface="Times New Roman - 16"/>
                  </a:rPr>
                  <a:t>The Magic Pen (disappearing ink, spotlight)</a:t>
                </a:r>
                <a:endParaRPr lang="en-US" sz="1600">
                  <a:solidFill>
                    <a:srgbClr val="000000"/>
                  </a:solidFill>
                  <a:latin typeface="Times New Roman - 16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69900" y="3092450"/>
              <a:ext cx="4102100" cy="718125"/>
              <a:chOff x="469900" y="3092450"/>
              <a:chExt cx="4102100" cy="71812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19200" y="3225800"/>
                <a:ext cx="3352800" cy="58477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1600" smtClean="0">
                    <a:solidFill>
                      <a:srgbClr val="000000"/>
                    </a:solidFill>
                    <a:latin typeface="Times New Roman - 16"/>
                  </a:rPr>
                  <a:t>The Text tool (right clicking options)</a:t>
                </a:r>
                <a:endParaRPr lang="en-US" sz="1600">
                  <a:solidFill>
                    <a:srgbClr val="000000"/>
                  </a:solidFill>
                  <a:latin typeface="Times New Roman - 16"/>
                </a:endParaRPr>
              </a:p>
            </p:txBody>
          </p:sp>
          <p:pic>
            <p:nvPicPr>
              <p:cNvPr id="10" name="Picture 9" descr="MSOfficePNG(17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900" y="3092450"/>
                <a:ext cx="431800" cy="5969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cxnSp>
        <p:nvCxnSpPr>
          <p:cNvPr id="13" name="Straight Connector 12"/>
          <p:cNvCxnSpPr/>
          <p:nvPr/>
        </p:nvCxnSpPr>
        <p:spPr>
          <a:xfrm>
            <a:off x="203200" y="3860800"/>
            <a:ext cx="8648700" cy="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engal white tiger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0" y="2590800"/>
            <a:ext cx="4436617" cy="2997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85900" y="7112000"/>
            <a:ext cx="1970152" cy="686182"/>
            <a:chOff x="1485900" y="7112000"/>
            <a:chExt cx="1970152" cy="686182"/>
          </a:xfrm>
        </p:grpSpPr>
        <p:grpSp>
          <p:nvGrpSpPr>
            <p:cNvPr id="5" name="Group 4"/>
            <p:cNvGrpSpPr/>
            <p:nvPr/>
          </p:nvGrpSpPr>
          <p:grpSpPr>
            <a:xfrm>
              <a:off x="1549400" y="7112000"/>
              <a:ext cx="1892300" cy="596900"/>
              <a:chOff x="1549400" y="7112000"/>
              <a:chExt cx="1892300" cy="596900"/>
            </a:xfrm>
          </p:grpSpPr>
          <p:pic>
            <p:nvPicPr>
              <p:cNvPr id="2" name="Picture 1" descr="MSOfficePNG(11).png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8100" y="7124700"/>
                <a:ext cx="381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 descr="MSOfficePNG(12).png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49400" y="7112000"/>
                <a:ext cx="1016000" cy="584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" name="Picture 3" descr="MSOfficePNG(16).png"/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84500" y="7118350"/>
                <a:ext cx="457200" cy="5715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" name="Freeform 5"/>
            <p:cNvSpPr/>
            <p:nvPr/>
          </p:nvSpPr>
          <p:spPr>
            <a:xfrm>
              <a:off x="1485900" y="7213600"/>
              <a:ext cx="1970152" cy="584582"/>
            </a:xfrm>
            <a:custGeom>
              <a:avLst/>
              <a:gdLst/>
              <a:ahLst/>
              <a:cxnLst/>
              <a:rect l="0" t="0" r="0" b="0"/>
              <a:pathLst>
                <a:path w="1970152" h="584582">
                  <a:moveTo>
                    <a:pt x="0" y="0"/>
                  </a:moveTo>
                  <a:lnTo>
                    <a:pt x="1970151" y="0"/>
                  </a:lnTo>
                  <a:lnTo>
                    <a:pt x="1970151" y="584581"/>
                  </a:lnTo>
                  <a:lnTo>
                    <a:pt x="0" y="58458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9400" y="7251700"/>
            <a:ext cx="876301" cy="495301"/>
            <a:chOff x="279400" y="7251700"/>
            <a:chExt cx="876301" cy="495301"/>
          </a:xfrm>
        </p:grpSpPr>
        <p:sp>
          <p:nvSpPr>
            <p:cNvPr id="8" name="Freeform 7"/>
            <p:cNvSpPr/>
            <p:nvPr/>
          </p:nvSpPr>
          <p:spPr>
            <a:xfrm>
              <a:off x="279400" y="7251700"/>
              <a:ext cx="876301" cy="495301"/>
            </a:xfrm>
            <a:custGeom>
              <a:avLst/>
              <a:gdLst/>
              <a:ahLst/>
              <a:cxnLst/>
              <a:rect l="0" t="0" r="0" b="0"/>
              <a:pathLst>
                <a:path w="876301" h="495301">
                  <a:moveTo>
                    <a:pt x="0" y="0"/>
                  </a:moveTo>
                  <a:lnTo>
                    <a:pt x="876300" y="0"/>
                  </a:lnTo>
                  <a:lnTo>
                    <a:pt x="87630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MSOfficePNG(1).png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2900" y="7308850"/>
              <a:ext cx="723900" cy="393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254000" y="876300"/>
            <a:ext cx="9664700" cy="6299775"/>
            <a:chOff x="254000" y="876300"/>
            <a:chExt cx="9664700" cy="6299775"/>
          </a:xfrm>
        </p:grpSpPr>
        <p:sp>
          <p:nvSpPr>
            <p:cNvPr id="11" name="TextBox 10"/>
            <p:cNvSpPr txBox="1"/>
            <p:nvPr/>
          </p:nvSpPr>
          <p:spPr>
            <a:xfrm>
              <a:off x="2336800" y="6591300"/>
              <a:ext cx="3657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go back and forth between slides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51100" y="3937000"/>
              <a:ext cx="2362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a new page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66700" y="14351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17500" y="19939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438400" y="4597400"/>
              <a:ext cx="5029200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open files, save files, and save items to clipboard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92100" y="25908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489200" y="1003300"/>
              <a:ext cx="32258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to undo, redo, and delete objects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17500" y="31877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4100" y="5905500"/>
              <a:ext cx="7594600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Times New Roman - 16"/>
                </a:rPr>
                <a:t>Use for screen shade, full screen, side-by-side page, camera captures page, document camera</a:t>
              </a:r>
              <a:endParaRPr lang="en-US" sz="15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54000" y="37719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76500" y="1574800"/>
              <a:ext cx="193040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tables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25700" y="2159000"/>
              <a:ext cx="51816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select items, to use the pens, "fun" pens, and eraser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79400" y="44069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7500" y="50419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87600" y="5308600"/>
              <a:ext cx="65532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Use to make lines, shapes, shape recognition pen and fill and fill properties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51100" y="3327400"/>
              <a:ext cx="39624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The Magic Pen (disappearing ink, spotlight)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38400" y="2755900"/>
              <a:ext cx="3352800" cy="584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600" smtClean="0">
                  <a:solidFill>
                    <a:srgbClr val="000000"/>
                  </a:solidFill>
                  <a:latin typeface="Times New Roman - 16"/>
                </a:rPr>
                <a:t>The Text tool (right clicking options)</a:t>
              </a:r>
              <a:endParaRPr lang="en-US" sz="1600">
                <a:solidFill>
                  <a:srgbClr val="000000"/>
                </a:solidFill>
                <a:latin typeface="Times New Roman - 16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42900" y="57404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55600" y="64008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22500" y="914400"/>
              <a:ext cx="0" cy="61214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42900" y="7035800"/>
              <a:ext cx="82804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54000" y="876300"/>
              <a:ext cx="82677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708400" y="7251700"/>
            <a:ext cx="495301" cy="520701"/>
            <a:chOff x="3708400" y="7251700"/>
            <a:chExt cx="495301" cy="520701"/>
          </a:xfrm>
        </p:grpSpPr>
        <p:pic>
          <p:nvPicPr>
            <p:cNvPr id="34" name="Picture 33" descr="MSOfficePNG(2).png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21100" y="7397750"/>
              <a:ext cx="457200" cy="342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5" name="Freeform 34"/>
            <p:cNvSpPr/>
            <p:nvPr/>
          </p:nvSpPr>
          <p:spPr>
            <a:xfrm>
              <a:off x="3708400" y="7251700"/>
              <a:ext cx="495301" cy="520701"/>
            </a:xfrm>
            <a:custGeom>
              <a:avLst/>
              <a:gdLst/>
              <a:ahLst/>
              <a:cxnLst/>
              <a:rect l="0" t="0" r="0" b="0"/>
              <a:pathLst>
                <a:path w="495301" h="520701">
                  <a:moveTo>
                    <a:pt x="0" y="0"/>
                  </a:moveTo>
                  <a:lnTo>
                    <a:pt x="495300" y="0"/>
                  </a:lnTo>
                  <a:lnTo>
                    <a:pt x="495300" y="520700"/>
                  </a:lnTo>
                  <a:lnTo>
                    <a:pt x="0" y="520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425700" y="7962900"/>
            <a:ext cx="1397001" cy="495301"/>
            <a:chOff x="2425700" y="7962900"/>
            <a:chExt cx="1397001" cy="495301"/>
          </a:xfrm>
        </p:grpSpPr>
        <p:pic>
          <p:nvPicPr>
            <p:cNvPr id="37" name="Picture 36" descr="MSOfficePNG(3).png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40000" y="8051800"/>
              <a:ext cx="11684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8" name="Freeform 37"/>
            <p:cNvSpPr/>
            <p:nvPr/>
          </p:nvSpPr>
          <p:spPr>
            <a:xfrm>
              <a:off x="2425700" y="7962900"/>
              <a:ext cx="1397001" cy="495301"/>
            </a:xfrm>
            <a:custGeom>
              <a:avLst/>
              <a:gdLst/>
              <a:ahLst/>
              <a:cxnLst/>
              <a:rect l="0" t="0" r="0" b="0"/>
              <a:pathLst>
                <a:path w="1397001" h="495301">
                  <a:moveTo>
                    <a:pt x="0" y="0"/>
                  </a:moveTo>
                  <a:lnTo>
                    <a:pt x="1397000" y="0"/>
                  </a:lnTo>
                  <a:lnTo>
                    <a:pt x="139700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197600" y="7200900"/>
            <a:ext cx="1206501" cy="533401"/>
            <a:chOff x="6197600" y="7200900"/>
            <a:chExt cx="1206501" cy="533401"/>
          </a:xfrm>
        </p:grpSpPr>
        <p:pic>
          <p:nvPicPr>
            <p:cNvPr id="40" name="Picture 39" descr="MSOfficePNG(4).png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73800" y="7302500"/>
              <a:ext cx="1066800" cy="355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1" name="Freeform 40"/>
            <p:cNvSpPr/>
            <p:nvPr/>
          </p:nvSpPr>
          <p:spPr>
            <a:xfrm>
              <a:off x="6197600" y="7200900"/>
              <a:ext cx="1206501" cy="533401"/>
            </a:xfrm>
            <a:custGeom>
              <a:avLst/>
              <a:gdLst/>
              <a:ahLst/>
              <a:cxnLst/>
              <a:rect l="0" t="0" r="0" b="0"/>
              <a:pathLst>
                <a:path w="1206501" h="533401">
                  <a:moveTo>
                    <a:pt x="0" y="0"/>
                  </a:moveTo>
                  <a:lnTo>
                    <a:pt x="1206500" y="0"/>
                  </a:lnTo>
                  <a:lnTo>
                    <a:pt x="1206500" y="53340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66700" y="7937500"/>
            <a:ext cx="1917701" cy="546101"/>
            <a:chOff x="266700" y="7937500"/>
            <a:chExt cx="1917701" cy="546101"/>
          </a:xfrm>
        </p:grpSpPr>
        <p:pic>
          <p:nvPicPr>
            <p:cNvPr id="43" name="Picture 42" descr="MSOfficePNG(5).png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1000" y="7975600"/>
              <a:ext cx="1714500" cy="406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4" name="Freeform 43"/>
            <p:cNvSpPr/>
            <p:nvPr/>
          </p:nvSpPr>
          <p:spPr>
            <a:xfrm>
              <a:off x="266700" y="7937500"/>
              <a:ext cx="1917701" cy="546101"/>
            </a:xfrm>
            <a:custGeom>
              <a:avLst/>
              <a:gdLst/>
              <a:ahLst/>
              <a:cxnLst/>
              <a:rect l="0" t="0" r="0" b="0"/>
              <a:pathLst>
                <a:path w="1917701" h="546101">
                  <a:moveTo>
                    <a:pt x="0" y="0"/>
                  </a:moveTo>
                  <a:lnTo>
                    <a:pt x="1917700" y="0"/>
                  </a:lnTo>
                  <a:lnTo>
                    <a:pt x="1917700" y="546100"/>
                  </a:lnTo>
                  <a:lnTo>
                    <a:pt x="0" y="546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72100" y="7200900"/>
            <a:ext cx="558801" cy="508001"/>
            <a:chOff x="5372100" y="7200900"/>
            <a:chExt cx="558801" cy="508001"/>
          </a:xfrm>
        </p:grpSpPr>
        <p:pic>
          <p:nvPicPr>
            <p:cNvPr id="46" name="Picture 45" descr="MSOfficePNG(6).png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403850" y="7264400"/>
              <a:ext cx="495300" cy="381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7" name="Freeform 46"/>
            <p:cNvSpPr/>
            <p:nvPr/>
          </p:nvSpPr>
          <p:spPr>
            <a:xfrm>
              <a:off x="5372100" y="7200900"/>
              <a:ext cx="558801" cy="508001"/>
            </a:xfrm>
            <a:custGeom>
              <a:avLst/>
              <a:gdLst/>
              <a:ahLst/>
              <a:cxnLst/>
              <a:rect l="0" t="0" r="0" b="0"/>
              <a:pathLst>
                <a:path w="558801" h="508001">
                  <a:moveTo>
                    <a:pt x="0" y="0"/>
                  </a:moveTo>
                  <a:lnTo>
                    <a:pt x="558800" y="0"/>
                  </a:lnTo>
                  <a:lnTo>
                    <a:pt x="558800" y="50800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26000" y="7804150"/>
            <a:ext cx="1587501" cy="654051"/>
            <a:chOff x="4826000" y="7804150"/>
            <a:chExt cx="1587501" cy="654051"/>
          </a:xfrm>
        </p:grpSpPr>
        <p:pic>
          <p:nvPicPr>
            <p:cNvPr id="49" name="Picture 48" descr="MSOfficePNG(9).png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902200" y="7804150"/>
              <a:ext cx="1371600" cy="558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0" name="Freeform 49"/>
            <p:cNvSpPr/>
            <p:nvPr/>
          </p:nvSpPr>
          <p:spPr>
            <a:xfrm>
              <a:off x="4826000" y="7899400"/>
              <a:ext cx="1587501" cy="558801"/>
            </a:xfrm>
            <a:custGeom>
              <a:avLst/>
              <a:gdLst/>
              <a:ahLst/>
              <a:cxnLst/>
              <a:rect l="0" t="0" r="0" b="0"/>
              <a:pathLst>
                <a:path w="1587501" h="558801">
                  <a:moveTo>
                    <a:pt x="0" y="0"/>
                  </a:moveTo>
                  <a:lnTo>
                    <a:pt x="1587500" y="0"/>
                  </a:lnTo>
                  <a:lnTo>
                    <a:pt x="1587500" y="558800"/>
                  </a:lnTo>
                  <a:lnTo>
                    <a:pt x="0" y="5588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038600" y="7823200"/>
            <a:ext cx="558801" cy="622301"/>
            <a:chOff x="4038600" y="7823200"/>
            <a:chExt cx="558801" cy="622301"/>
          </a:xfrm>
        </p:grpSpPr>
        <p:pic>
          <p:nvPicPr>
            <p:cNvPr id="52" name="Picture 51" descr="MSOfficePNG(14).png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083050" y="7823200"/>
              <a:ext cx="469900" cy="546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3" name="Freeform 52"/>
            <p:cNvSpPr/>
            <p:nvPr/>
          </p:nvSpPr>
          <p:spPr>
            <a:xfrm>
              <a:off x="4038600" y="7924800"/>
              <a:ext cx="558801" cy="520701"/>
            </a:xfrm>
            <a:custGeom>
              <a:avLst/>
              <a:gdLst/>
              <a:ahLst/>
              <a:cxnLst/>
              <a:rect l="0" t="0" r="0" b="0"/>
              <a:pathLst>
                <a:path w="558801" h="520701">
                  <a:moveTo>
                    <a:pt x="0" y="0"/>
                  </a:moveTo>
                  <a:lnTo>
                    <a:pt x="558800" y="0"/>
                  </a:lnTo>
                  <a:lnTo>
                    <a:pt x="558800" y="520700"/>
                  </a:lnTo>
                  <a:lnTo>
                    <a:pt x="0" y="520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572000" y="7099300"/>
            <a:ext cx="584201" cy="685801"/>
            <a:chOff x="4572000" y="7099300"/>
            <a:chExt cx="584201" cy="685801"/>
          </a:xfrm>
        </p:grpSpPr>
        <p:pic>
          <p:nvPicPr>
            <p:cNvPr id="55" name="Picture 54" descr="MSOfficePNG(17).png"/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660900" y="7099300"/>
              <a:ext cx="431800" cy="596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6" name="Freeform 55"/>
            <p:cNvSpPr/>
            <p:nvPr/>
          </p:nvSpPr>
          <p:spPr>
            <a:xfrm>
              <a:off x="4572000" y="7112000"/>
              <a:ext cx="584201" cy="673101"/>
            </a:xfrm>
            <a:custGeom>
              <a:avLst/>
              <a:gdLst/>
              <a:ahLst/>
              <a:cxnLst/>
              <a:rect l="0" t="0" r="0" b="0"/>
              <a:pathLst>
                <a:path w="584201" h="673101">
                  <a:moveTo>
                    <a:pt x="0" y="0"/>
                  </a:moveTo>
                  <a:lnTo>
                    <a:pt x="584200" y="0"/>
                  </a:lnTo>
                  <a:lnTo>
                    <a:pt x="584200" y="673100"/>
                  </a:lnTo>
                  <a:lnTo>
                    <a:pt x="0" y="673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92100" y="0"/>
            <a:ext cx="8001000" cy="855365"/>
            <a:chOff x="292100" y="0"/>
            <a:chExt cx="8001000" cy="855365"/>
          </a:xfrm>
        </p:grpSpPr>
        <p:sp>
          <p:nvSpPr>
            <p:cNvPr id="58" name="TextBox 57"/>
            <p:cNvSpPr txBox="1"/>
            <p:nvPr/>
          </p:nvSpPr>
          <p:spPr>
            <a:xfrm>
              <a:off x="1244600" y="0"/>
              <a:ext cx="6807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500" smtClean="0">
                  <a:solidFill>
                    <a:srgbClr val="0000FF"/>
                  </a:solidFill>
                  <a:latin typeface="Arial - 36"/>
                </a:rPr>
                <a:t>Matching Tools Review Activity</a:t>
              </a:r>
              <a:endParaRPr lang="en-US" sz="3500">
                <a:solidFill>
                  <a:srgbClr val="0000FF"/>
                </a:solidFill>
                <a:latin typeface="Arial - 36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2100" y="393700"/>
              <a:ext cx="8001000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300" i="1" smtClean="0">
                  <a:solidFill>
                    <a:srgbClr val="000000"/>
                  </a:solidFill>
                  <a:latin typeface="Times New Roman - 24"/>
                </a:rPr>
                <a:t>Match the symbols at the bottom to their definitions:</a:t>
              </a:r>
              <a:endParaRPr lang="en-US" sz="2300" i="1">
                <a:solidFill>
                  <a:srgbClr val="000000"/>
                </a:solidFill>
                <a:latin typeface="Times New Roman - 24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086600" y="6959600"/>
            <a:ext cx="2540000" cy="1905000"/>
            <a:chOff x="7086600" y="6959600"/>
            <a:chExt cx="2540000" cy="1905000"/>
          </a:xfrm>
        </p:grpSpPr>
        <p:pic>
          <p:nvPicPr>
            <p:cNvPr id="61" name="Picture 60" descr="image1(3).gif"/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086600" y="69596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2" name="CROWD_CHEER_SMAL_60829601.mp3">
              <a:hlinkClick r:id="" action="ppaction://media"/>
            </p:cNvPr>
            <p:cNvPicPr>
              <a:picLocks noRot="1" noChangeAspect="1"/>
            </p:cNvPicPr>
            <p:nvPr>
              <a:audioFile r:link="rId2"/>
            </p:nvPr>
          </p:nvPicPr>
          <p:blipFill>
            <a:blip r:embed="rId17"/>
            <a:stretch>
              <a:fillRect/>
            </a:stretch>
          </p:blipFill>
          <p:spPr>
            <a:xfrm>
              <a:off x="7086600" y="8693150"/>
              <a:ext cx="171450" cy="17145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/>
        </p:nvGrpSpPr>
        <p:grpSpPr>
          <a:xfrm>
            <a:off x="7327900" y="-355600"/>
            <a:ext cx="2540000" cy="1905000"/>
            <a:chOff x="7327900" y="-355600"/>
            <a:chExt cx="2540000" cy="1905000"/>
          </a:xfrm>
        </p:grpSpPr>
        <p:pic>
          <p:nvPicPr>
            <p:cNvPr id="64" name="Picture 63" descr="image1(4).gif"/>
            <p:cNvPicPr>
              <a:picLocks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327900" y="-355600"/>
              <a:ext cx="2540000" cy="1905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5" name="Crowds_Applause__01636301.mp3">
              <a:hlinkClick r:id="" action="ppaction://media"/>
            </p:cNvPr>
            <p:cNvPicPr>
              <a:picLocks noRot="1" noChangeAspect="1"/>
            </p:cNvPicPr>
            <p:nvPr>
              <a:audioFile r:link="rId1"/>
            </p:nvPr>
          </p:nvPicPr>
          <p:blipFill>
            <a:blip r:embed="rId19"/>
            <a:stretch>
              <a:fillRect/>
            </a:stretch>
          </p:blipFill>
          <p:spPr>
            <a:xfrm>
              <a:off x="7327900" y="1377950"/>
              <a:ext cx="171450" cy="17145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228600"/>
            <a:ext cx="5740400" cy="75251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New Features of Notebook 10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New Layout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Welcome Center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Floating Tools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Properties Tab</a:t>
            </a: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	Navigation controls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Animate and Record  Individual Slides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Animate Objects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Fill Objects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Senteo and Document Camera Access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Print Capture through the new Ink Layer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 Themes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More items in the Gallery</a:t>
            </a:r>
          </a:p>
          <a:p>
            <a:endParaRPr lang="en-US" sz="2100" smtClean="0">
              <a:solidFill>
                <a:srgbClr val="0000FF"/>
              </a:solidFill>
              <a:latin typeface="Comic Sans MS - 22"/>
            </a:endParaRPr>
          </a:p>
          <a:p>
            <a:r>
              <a:rPr lang="en-US" sz="2100" smtClean="0">
                <a:solidFill>
                  <a:srgbClr val="0000FF"/>
                </a:solidFill>
                <a:latin typeface="Comic Sans MS - 22"/>
              </a:rPr>
              <a:t>  New Lesson Activity Toolkit Options</a:t>
            </a:r>
            <a:endParaRPr lang="en-US" sz="2100">
              <a:solidFill>
                <a:srgbClr val="0000FF"/>
              </a:solidFill>
              <a:latin typeface="Comic Sans MS - 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38048" y="176148"/>
            <a:ext cx="10112629" cy="6083300"/>
            <a:chOff x="138048" y="176148"/>
            <a:chExt cx="10112629" cy="6083300"/>
          </a:xfrm>
        </p:grpSpPr>
        <p:pic>
          <p:nvPicPr>
            <p:cNvPr id="2" name="Picture 1" descr="NBKImageTemp(1)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048" y="176148"/>
              <a:ext cx="10112629" cy="6083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3" name="Straight Connector 2"/>
            <p:cNvCxnSpPr/>
            <p:nvPr/>
          </p:nvCxnSpPr>
          <p:spPr>
            <a:xfrm flipV="1">
              <a:off x="4040885" y="2372486"/>
              <a:ext cx="1745997" cy="1224535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V="1">
              <a:off x="4451603" y="3107182"/>
              <a:ext cx="2306955" cy="165862"/>
            </a:xfrm>
            <a:prstGeom prst="line">
              <a:avLst/>
            </a:prstGeom>
            <a:ln w="38100" cap="flat" cmpd="sng" algn="ctr">
              <a:solidFill>
                <a:srgbClr val="750075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863723" y="1455927"/>
              <a:ext cx="2472817" cy="2346452"/>
            </a:xfrm>
            <a:prstGeom prst="line">
              <a:avLst/>
            </a:prstGeom>
            <a:ln w="38100" cap="sq" cmpd="sng" algn="ctr">
              <a:solidFill>
                <a:srgbClr val="32CD32"/>
              </a:solidFill>
              <a:prstDash val="dot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5099430" y="3533775"/>
              <a:ext cx="1738123" cy="1880361"/>
            </a:xfrm>
            <a:prstGeom prst="line">
              <a:avLst/>
            </a:prstGeom>
            <a:ln w="38100" cap="flat" cmpd="sng" algn="ctr">
              <a:solidFill>
                <a:srgbClr val="FFD7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Microsoft Office PowerPoint</Application>
  <PresentationFormat>Custom</PresentationFormat>
  <Paragraphs>122</Paragraphs>
  <Slides>14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Arial</vt:lpstr>
      <vt:lpstr>Chalkboard - 28</vt:lpstr>
      <vt:lpstr>Comic Sans MS - 48</vt:lpstr>
      <vt:lpstr>Symbol - 26</vt:lpstr>
      <vt:lpstr>Comic Sans MS - 26</vt:lpstr>
      <vt:lpstr>Arial - 36</vt:lpstr>
      <vt:lpstr>Times New Roman - 36</vt:lpstr>
      <vt:lpstr>Times New Roman - 16</vt:lpstr>
      <vt:lpstr>Calibri</vt:lpstr>
      <vt:lpstr>Times New Roman - 24</vt:lpstr>
      <vt:lpstr>Comic Sans MS - 22</vt:lpstr>
      <vt:lpstr>Times New Roman - 28</vt:lpstr>
      <vt:lpstr>Times New Roman - 20</vt:lpstr>
      <vt:lpstr>Kristen ITC - 72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CCPS</dc:creator>
  <cp:lastModifiedBy>CCPS</cp:lastModifiedBy>
  <cp:revision>1</cp:revision>
  <dcterms:created xsi:type="dcterms:W3CDTF">2008-12-12T16:39:31Z</dcterms:created>
  <dcterms:modified xsi:type="dcterms:W3CDTF">2008-12-12T16:39:49Z</dcterms:modified>
</cp:coreProperties>
</file>